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viejo" userId="fd463a0fff0af4d9" providerId="LiveId" clId="{153A721F-113E-4C5D-955B-436085A38601}"/>
    <pc:docChg chg="undo custSel addSld modSld">
      <pc:chgData name="jose viejo" userId="fd463a0fff0af4d9" providerId="LiveId" clId="{153A721F-113E-4C5D-955B-436085A38601}" dt="2019-04-02T09:47:42.934" v="2498" actId="11529"/>
      <pc:docMkLst>
        <pc:docMk/>
      </pc:docMkLst>
      <pc:sldChg chg="addSp delSp modSp add">
        <pc:chgData name="jose viejo" userId="fd463a0fff0af4d9" providerId="LiveId" clId="{153A721F-113E-4C5D-955B-436085A38601}" dt="2019-04-02T08:09:01.653" v="47" actId="14100"/>
        <pc:sldMkLst>
          <pc:docMk/>
          <pc:sldMk cId="2496384018" sldId="260"/>
        </pc:sldMkLst>
        <pc:spChg chg="mod">
          <ac:chgData name="jose viejo" userId="fd463a0fff0af4d9" providerId="LiveId" clId="{153A721F-113E-4C5D-955B-436085A38601}" dt="2019-04-02T08:09:01.653" v="47" actId="14100"/>
          <ac:spMkLst>
            <pc:docMk/>
            <pc:sldMk cId="2496384018" sldId="260"/>
            <ac:spMk id="2" creationId="{97C87ECF-2FCC-4389-ABBA-23561C9F8591}"/>
          </ac:spMkLst>
        </pc:spChg>
        <pc:spChg chg="del">
          <ac:chgData name="jose viejo" userId="fd463a0fff0af4d9" providerId="LiveId" clId="{153A721F-113E-4C5D-955B-436085A38601}" dt="2019-04-02T08:07:45.709" v="10" actId="478"/>
          <ac:spMkLst>
            <pc:docMk/>
            <pc:sldMk cId="2496384018" sldId="260"/>
            <ac:spMk id="3" creationId="{1F0780D8-CCBD-4B89-BADD-FA2D7C51BA1A}"/>
          </ac:spMkLst>
        </pc:spChg>
        <pc:spChg chg="add mod">
          <ac:chgData name="jose viejo" userId="fd463a0fff0af4d9" providerId="LiveId" clId="{153A721F-113E-4C5D-955B-436085A38601}" dt="2019-04-02T08:08:56.984" v="46" actId="403"/>
          <ac:spMkLst>
            <pc:docMk/>
            <pc:sldMk cId="2496384018" sldId="260"/>
            <ac:spMk id="6" creationId="{D6AC9C61-59BD-462C-84BF-E2268ACE5C17}"/>
          </ac:spMkLst>
        </pc:spChg>
        <pc:picChg chg="add del mod">
          <ac:chgData name="jose viejo" userId="fd463a0fff0af4d9" providerId="LiveId" clId="{153A721F-113E-4C5D-955B-436085A38601}" dt="2019-04-02T08:08:27.382" v="15" actId="478"/>
          <ac:picMkLst>
            <pc:docMk/>
            <pc:sldMk cId="2496384018" sldId="260"/>
            <ac:picMk id="4" creationId="{DC4B1677-02CE-4F74-B724-6560F079E66E}"/>
          </ac:picMkLst>
        </pc:picChg>
        <pc:picChg chg="add mod">
          <ac:chgData name="jose viejo" userId="fd463a0fff0af4d9" providerId="LiveId" clId="{153A721F-113E-4C5D-955B-436085A38601}" dt="2019-04-02T08:08:24.518" v="14" actId="1076"/>
          <ac:picMkLst>
            <pc:docMk/>
            <pc:sldMk cId="2496384018" sldId="260"/>
            <ac:picMk id="5" creationId="{60C3DD5E-7365-4577-82FC-04B4975A49A7}"/>
          </ac:picMkLst>
        </pc:picChg>
      </pc:sldChg>
      <pc:sldChg chg="addSp delSp modSp add">
        <pc:chgData name="jose viejo" userId="fd463a0fff0af4d9" providerId="LiveId" clId="{153A721F-113E-4C5D-955B-436085A38601}" dt="2019-04-02T08:12:39.043" v="99" actId="1076"/>
        <pc:sldMkLst>
          <pc:docMk/>
          <pc:sldMk cId="858176812" sldId="261"/>
        </pc:sldMkLst>
        <pc:spChg chg="mod">
          <ac:chgData name="jose viejo" userId="fd463a0fff0af4d9" providerId="LiveId" clId="{153A721F-113E-4C5D-955B-436085A38601}" dt="2019-04-02T08:11:35.779" v="82" actId="20577"/>
          <ac:spMkLst>
            <pc:docMk/>
            <pc:sldMk cId="858176812" sldId="261"/>
            <ac:spMk id="2" creationId="{EC1BBF5A-51C3-4A37-91DF-1448A0D8F3D0}"/>
          </ac:spMkLst>
        </pc:spChg>
        <pc:spChg chg="del mod">
          <ac:chgData name="jose viejo" userId="fd463a0fff0af4d9" providerId="LiveId" clId="{153A721F-113E-4C5D-955B-436085A38601}" dt="2019-04-02T08:11:42.905" v="84"/>
          <ac:spMkLst>
            <pc:docMk/>
            <pc:sldMk cId="858176812" sldId="261"/>
            <ac:spMk id="3" creationId="{BF998208-08FD-46F4-A50C-EB4CB4889E3D}"/>
          </ac:spMkLst>
        </pc:spChg>
        <pc:spChg chg="add del mod">
          <ac:chgData name="jose viejo" userId="fd463a0fff0af4d9" providerId="LiveId" clId="{153A721F-113E-4C5D-955B-436085A38601}" dt="2019-04-02T08:11:44.202" v="85"/>
          <ac:spMkLst>
            <pc:docMk/>
            <pc:sldMk cId="858176812" sldId="261"/>
            <ac:spMk id="4" creationId="{C0386343-76FB-4D60-AD8D-7142A50542F2}"/>
          </ac:spMkLst>
        </pc:spChg>
        <pc:spChg chg="add mod">
          <ac:chgData name="jose viejo" userId="fd463a0fff0af4d9" providerId="LiveId" clId="{153A721F-113E-4C5D-955B-436085A38601}" dt="2019-04-02T08:12:15.738" v="96" actId="1076"/>
          <ac:spMkLst>
            <pc:docMk/>
            <pc:sldMk cId="858176812" sldId="261"/>
            <ac:spMk id="5" creationId="{F84ABFAE-E4E6-4E52-9E56-06AF76F95702}"/>
          </ac:spMkLst>
        </pc:spChg>
        <pc:spChg chg="add del">
          <ac:chgData name="jose viejo" userId="fd463a0fff0af4d9" providerId="LiveId" clId="{153A721F-113E-4C5D-955B-436085A38601}" dt="2019-04-02T08:11:50.037" v="88"/>
          <ac:spMkLst>
            <pc:docMk/>
            <pc:sldMk cId="858176812" sldId="261"/>
            <ac:spMk id="6" creationId="{D3918977-5933-4E3C-AD07-C6CAAF8D5245}"/>
          </ac:spMkLst>
        </pc:spChg>
        <pc:spChg chg="add del">
          <ac:chgData name="jose viejo" userId="fd463a0fff0af4d9" providerId="LiveId" clId="{153A721F-113E-4C5D-955B-436085A38601}" dt="2019-04-02T08:11:55.158" v="90"/>
          <ac:spMkLst>
            <pc:docMk/>
            <pc:sldMk cId="858176812" sldId="261"/>
            <ac:spMk id="7" creationId="{C076CE79-3D1F-4F12-9D0B-596DC2458015}"/>
          </ac:spMkLst>
        </pc:spChg>
        <pc:picChg chg="add mod">
          <ac:chgData name="jose viejo" userId="fd463a0fff0af4d9" providerId="LiveId" clId="{153A721F-113E-4C5D-955B-436085A38601}" dt="2019-04-02T08:12:39.043" v="99" actId="1076"/>
          <ac:picMkLst>
            <pc:docMk/>
            <pc:sldMk cId="858176812" sldId="261"/>
            <ac:picMk id="8" creationId="{BA5D8481-D8CF-4D8D-82AE-700B533E7948}"/>
          </ac:picMkLst>
        </pc:picChg>
      </pc:sldChg>
      <pc:sldChg chg="addSp delSp modSp add">
        <pc:chgData name="jose viejo" userId="fd463a0fff0af4d9" providerId="LiveId" clId="{153A721F-113E-4C5D-955B-436085A38601}" dt="2019-04-02T08:14:09.040" v="145" actId="1076"/>
        <pc:sldMkLst>
          <pc:docMk/>
          <pc:sldMk cId="1104451775" sldId="262"/>
        </pc:sldMkLst>
        <pc:spChg chg="mod">
          <ac:chgData name="jose viejo" userId="fd463a0fff0af4d9" providerId="LiveId" clId="{153A721F-113E-4C5D-955B-436085A38601}" dt="2019-04-02T08:13:00.833" v="137" actId="20577"/>
          <ac:spMkLst>
            <pc:docMk/>
            <pc:sldMk cId="1104451775" sldId="262"/>
            <ac:spMk id="2" creationId="{96EA3A57-68EB-4595-BEB4-6E71374766D8}"/>
          </ac:spMkLst>
        </pc:spChg>
        <pc:spChg chg="del mod">
          <ac:chgData name="jose viejo" userId="fd463a0fff0af4d9" providerId="LiveId" clId="{153A721F-113E-4C5D-955B-436085A38601}" dt="2019-04-02T08:13:44.437" v="139" actId="478"/>
          <ac:spMkLst>
            <pc:docMk/>
            <pc:sldMk cId="1104451775" sldId="262"/>
            <ac:spMk id="3" creationId="{ACB06054-5797-4B3D-813F-EFC849CF471B}"/>
          </ac:spMkLst>
        </pc:spChg>
        <pc:spChg chg="add mod">
          <ac:chgData name="jose viejo" userId="fd463a0fff0af4d9" providerId="LiveId" clId="{153A721F-113E-4C5D-955B-436085A38601}" dt="2019-04-02T08:13:54.821" v="143" actId="113"/>
          <ac:spMkLst>
            <pc:docMk/>
            <pc:sldMk cId="1104451775" sldId="262"/>
            <ac:spMk id="4" creationId="{D07FE713-AB41-48A4-B454-2BD6D8C49AD6}"/>
          </ac:spMkLst>
        </pc:spChg>
        <pc:picChg chg="add mod">
          <ac:chgData name="jose viejo" userId="fd463a0fff0af4d9" providerId="LiveId" clId="{153A721F-113E-4C5D-955B-436085A38601}" dt="2019-04-02T08:14:09.040" v="145" actId="1076"/>
          <ac:picMkLst>
            <pc:docMk/>
            <pc:sldMk cId="1104451775" sldId="262"/>
            <ac:picMk id="5" creationId="{0B162423-5A2E-4D6C-80F1-9A2A3281B770}"/>
          </ac:picMkLst>
        </pc:picChg>
      </pc:sldChg>
      <pc:sldChg chg="addSp delSp modSp add">
        <pc:chgData name="jose viejo" userId="fd463a0fff0af4d9" providerId="LiveId" clId="{153A721F-113E-4C5D-955B-436085A38601}" dt="2019-04-02T08:18:23.009" v="240" actId="14100"/>
        <pc:sldMkLst>
          <pc:docMk/>
          <pc:sldMk cId="1045102947" sldId="263"/>
        </pc:sldMkLst>
        <pc:spChg chg="mod">
          <ac:chgData name="jose viejo" userId="fd463a0fff0af4d9" providerId="LiveId" clId="{153A721F-113E-4C5D-955B-436085A38601}" dt="2019-04-02T08:14:36.464" v="175" actId="20577"/>
          <ac:spMkLst>
            <pc:docMk/>
            <pc:sldMk cId="1045102947" sldId="263"/>
            <ac:spMk id="2" creationId="{8311A002-E1AD-4401-B3B1-C0400055E5ED}"/>
          </ac:spMkLst>
        </pc:spChg>
        <pc:spChg chg="del">
          <ac:chgData name="jose viejo" userId="fd463a0fff0af4d9" providerId="LiveId" clId="{153A721F-113E-4C5D-955B-436085A38601}" dt="2019-04-02T08:14:39.809" v="176" actId="478"/>
          <ac:spMkLst>
            <pc:docMk/>
            <pc:sldMk cId="1045102947" sldId="263"/>
            <ac:spMk id="3" creationId="{C47D28E9-7603-47CC-AAEA-1495AF77A125}"/>
          </ac:spMkLst>
        </pc:spChg>
        <pc:spChg chg="add mod">
          <ac:chgData name="jose viejo" userId="fd463a0fff0af4d9" providerId="LiveId" clId="{153A721F-113E-4C5D-955B-436085A38601}" dt="2019-04-02T08:18:23.009" v="240" actId="14100"/>
          <ac:spMkLst>
            <pc:docMk/>
            <pc:sldMk cId="1045102947" sldId="263"/>
            <ac:spMk id="4" creationId="{5CDCE12C-FBAD-4DF6-B4BD-312232DE65E8}"/>
          </ac:spMkLst>
        </pc:spChg>
      </pc:sldChg>
      <pc:sldChg chg="addSp modSp add">
        <pc:chgData name="jose viejo" userId="fd463a0fff0af4d9" providerId="LiveId" clId="{153A721F-113E-4C5D-955B-436085A38601}" dt="2019-04-02T08:22:03.232" v="422" actId="14100"/>
        <pc:sldMkLst>
          <pc:docMk/>
          <pc:sldMk cId="588420599" sldId="264"/>
        </pc:sldMkLst>
        <pc:spChg chg="mod">
          <ac:chgData name="jose viejo" userId="fd463a0fff0af4d9" providerId="LiveId" clId="{153A721F-113E-4C5D-955B-436085A38601}" dt="2019-04-02T08:18:57.212" v="280" actId="20577"/>
          <ac:spMkLst>
            <pc:docMk/>
            <pc:sldMk cId="588420599" sldId="264"/>
            <ac:spMk id="2" creationId="{C0B533B7-6C38-49A6-8300-BA9FE74C97E4}"/>
          </ac:spMkLst>
        </pc:spChg>
        <pc:spChg chg="mod">
          <ac:chgData name="jose viejo" userId="fd463a0fff0af4d9" providerId="LiveId" clId="{153A721F-113E-4C5D-955B-436085A38601}" dt="2019-04-02T08:21:29.208" v="420" actId="14100"/>
          <ac:spMkLst>
            <pc:docMk/>
            <pc:sldMk cId="588420599" sldId="264"/>
            <ac:spMk id="3" creationId="{AB38EA96-3816-4E11-90D8-7D9814F7B9A0}"/>
          </ac:spMkLst>
        </pc:spChg>
        <pc:picChg chg="add mod">
          <ac:chgData name="jose viejo" userId="fd463a0fff0af4d9" providerId="LiveId" clId="{153A721F-113E-4C5D-955B-436085A38601}" dt="2019-04-02T08:22:03.232" v="422" actId="14100"/>
          <ac:picMkLst>
            <pc:docMk/>
            <pc:sldMk cId="588420599" sldId="264"/>
            <ac:picMk id="4" creationId="{22CEA4E8-6871-4930-8C43-94A56F3BC972}"/>
          </ac:picMkLst>
        </pc:picChg>
      </pc:sldChg>
      <pc:sldChg chg="addSp delSp modSp add">
        <pc:chgData name="jose viejo" userId="fd463a0fff0af4d9" providerId="LiveId" clId="{153A721F-113E-4C5D-955B-436085A38601}" dt="2019-04-02T08:27:59.429" v="498" actId="13822"/>
        <pc:sldMkLst>
          <pc:docMk/>
          <pc:sldMk cId="3694385424" sldId="265"/>
        </pc:sldMkLst>
        <pc:spChg chg="mod">
          <ac:chgData name="jose viejo" userId="fd463a0fff0af4d9" providerId="LiveId" clId="{153A721F-113E-4C5D-955B-436085A38601}" dt="2019-04-02T08:22:50.825" v="434" actId="20577"/>
          <ac:spMkLst>
            <pc:docMk/>
            <pc:sldMk cId="3694385424" sldId="265"/>
            <ac:spMk id="2" creationId="{984682F5-D9F5-40EF-8663-442869CBA4E2}"/>
          </ac:spMkLst>
        </pc:spChg>
        <pc:spChg chg="del">
          <ac:chgData name="jose viejo" userId="fd463a0fff0af4d9" providerId="LiveId" clId="{153A721F-113E-4C5D-955B-436085A38601}" dt="2019-04-02T08:22:54.742" v="435" actId="478"/>
          <ac:spMkLst>
            <pc:docMk/>
            <pc:sldMk cId="3694385424" sldId="265"/>
            <ac:spMk id="3" creationId="{BA1EB253-20CF-4490-8879-C75572EA1DF8}"/>
          </ac:spMkLst>
        </pc:spChg>
        <pc:spChg chg="add mod">
          <ac:chgData name="jose viejo" userId="fd463a0fff0af4d9" providerId="LiveId" clId="{153A721F-113E-4C5D-955B-436085A38601}" dt="2019-04-02T08:27:14.129" v="475" actId="1076"/>
          <ac:spMkLst>
            <pc:docMk/>
            <pc:sldMk cId="3694385424" sldId="265"/>
            <ac:spMk id="4" creationId="{7EEF2D7E-9875-47ED-A1A5-5F38FC22FA30}"/>
          </ac:spMkLst>
        </pc:spChg>
        <pc:spChg chg="add mod">
          <ac:chgData name="jose viejo" userId="fd463a0fff0af4d9" providerId="LiveId" clId="{153A721F-113E-4C5D-955B-436085A38601}" dt="2019-04-02T08:27:59.429" v="498" actId="13822"/>
          <ac:spMkLst>
            <pc:docMk/>
            <pc:sldMk cId="3694385424" sldId="265"/>
            <ac:spMk id="8" creationId="{2AA705FE-6684-482A-82CE-C3785A66F86D}"/>
          </ac:spMkLst>
        </pc:spChg>
        <pc:cxnChg chg="add mod">
          <ac:chgData name="jose viejo" userId="fd463a0fff0af4d9" providerId="LiveId" clId="{153A721F-113E-4C5D-955B-436085A38601}" dt="2019-04-02T08:27:40.874" v="477" actId="14100"/>
          <ac:cxnSpMkLst>
            <pc:docMk/>
            <pc:sldMk cId="3694385424" sldId="265"/>
            <ac:cxnSpMk id="6" creationId="{B70C0F4D-DACE-4434-BEE5-6E344A3297EA}"/>
          </ac:cxnSpMkLst>
        </pc:cxnChg>
      </pc:sldChg>
      <pc:sldChg chg="addSp delSp modSp add">
        <pc:chgData name="jose viejo" userId="fd463a0fff0af4d9" providerId="LiveId" clId="{153A721F-113E-4C5D-955B-436085A38601}" dt="2019-04-02T08:45:46.936" v="509" actId="14100"/>
        <pc:sldMkLst>
          <pc:docMk/>
          <pc:sldMk cId="1340350103" sldId="266"/>
        </pc:sldMkLst>
        <pc:spChg chg="mod">
          <ac:chgData name="jose viejo" userId="fd463a0fff0af4d9" providerId="LiveId" clId="{153A721F-113E-4C5D-955B-436085A38601}" dt="2019-04-02T08:45:37" v="505" actId="20577"/>
          <ac:spMkLst>
            <pc:docMk/>
            <pc:sldMk cId="1340350103" sldId="266"/>
            <ac:spMk id="2" creationId="{4DA0E5A1-17E3-4B9C-A927-C13456A4C984}"/>
          </ac:spMkLst>
        </pc:spChg>
        <pc:spChg chg="del">
          <ac:chgData name="jose viejo" userId="fd463a0fff0af4d9" providerId="LiveId" clId="{153A721F-113E-4C5D-955B-436085A38601}" dt="2019-04-02T08:45:40.229" v="506" actId="478"/>
          <ac:spMkLst>
            <pc:docMk/>
            <pc:sldMk cId="1340350103" sldId="266"/>
            <ac:spMk id="3" creationId="{E9B9C6F2-699E-47CB-95BE-A0C15D42BBFF}"/>
          </ac:spMkLst>
        </pc:spChg>
        <pc:picChg chg="add mod">
          <ac:chgData name="jose viejo" userId="fd463a0fff0af4d9" providerId="LiveId" clId="{153A721F-113E-4C5D-955B-436085A38601}" dt="2019-04-02T08:45:46.936" v="509" actId="14100"/>
          <ac:picMkLst>
            <pc:docMk/>
            <pc:sldMk cId="1340350103" sldId="266"/>
            <ac:picMk id="4" creationId="{7048BDCF-5E4C-4782-B40A-CE9F632CFDBA}"/>
          </ac:picMkLst>
        </pc:picChg>
      </pc:sldChg>
      <pc:sldChg chg="modSp add">
        <pc:chgData name="jose viejo" userId="fd463a0fff0af4d9" providerId="LiveId" clId="{153A721F-113E-4C5D-955B-436085A38601}" dt="2019-04-02T08:48:52.853" v="546" actId="20577"/>
        <pc:sldMkLst>
          <pc:docMk/>
          <pc:sldMk cId="3977343954" sldId="267"/>
        </pc:sldMkLst>
        <pc:spChg chg="mod">
          <ac:chgData name="jose viejo" userId="fd463a0fff0af4d9" providerId="LiveId" clId="{153A721F-113E-4C5D-955B-436085A38601}" dt="2019-04-02T08:47:53.575" v="519" actId="20577"/>
          <ac:spMkLst>
            <pc:docMk/>
            <pc:sldMk cId="3977343954" sldId="267"/>
            <ac:spMk id="2" creationId="{78DEC9DD-A453-4B71-B5BF-54DEA5D14B06}"/>
          </ac:spMkLst>
        </pc:spChg>
        <pc:spChg chg="mod">
          <ac:chgData name="jose viejo" userId="fd463a0fff0af4d9" providerId="LiveId" clId="{153A721F-113E-4C5D-955B-436085A38601}" dt="2019-04-02T08:48:52.853" v="546" actId="20577"/>
          <ac:spMkLst>
            <pc:docMk/>
            <pc:sldMk cId="3977343954" sldId="267"/>
            <ac:spMk id="3" creationId="{C1C1FCB8-BABB-42B8-A74A-9A4AA7369B3C}"/>
          </ac:spMkLst>
        </pc:spChg>
      </pc:sldChg>
      <pc:sldChg chg="modSp add">
        <pc:chgData name="jose viejo" userId="fd463a0fff0af4d9" providerId="LiveId" clId="{153A721F-113E-4C5D-955B-436085A38601}" dt="2019-04-02T08:51:05.394" v="579" actId="20577"/>
        <pc:sldMkLst>
          <pc:docMk/>
          <pc:sldMk cId="256454464" sldId="268"/>
        </pc:sldMkLst>
        <pc:spChg chg="mod">
          <ac:chgData name="jose viejo" userId="fd463a0fff0af4d9" providerId="LiveId" clId="{153A721F-113E-4C5D-955B-436085A38601}" dt="2019-04-02T08:49:17.109" v="571" actId="20577"/>
          <ac:spMkLst>
            <pc:docMk/>
            <pc:sldMk cId="256454464" sldId="268"/>
            <ac:spMk id="2" creationId="{82E0AEEC-B6E1-4489-ADEF-EDC7AFCFBF4D}"/>
          </ac:spMkLst>
        </pc:spChg>
        <pc:spChg chg="mod">
          <ac:chgData name="jose viejo" userId="fd463a0fff0af4d9" providerId="LiveId" clId="{153A721F-113E-4C5D-955B-436085A38601}" dt="2019-04-02T08:51:05.394" v="579" actId="20577"/>
          <ac:spMkLst>
            <pc:docMk/>
            <pc:sldMk cId="256454464" sldId="268"/>
            <ac:spMk id="3" creationId="{39D214C9-D9C9-4E08-8C7C-0AD68FA8F64E}"/>
          </ac:spMkLst>
        </pc:spChg>
      </pc:sldChg>
      <pc:sldChg chg="modSp add">
        <pc:chgData name="jose viejo" userId="fd463a0fff0af4d9" providerId="LiveId" clId="{153A721F-113E-4C5D-955B-436085A38601}" dt="2019-04-02T08:56:28.425" v="832" actId="15"/>
        <pc:sldMkLst>
          <pc:docMk/>
          <pc:sldMk cId="3246076152" sldId="269"/>
        </pc:sldMkLst>
        <pc:spChg chg="mod">
          <ac:chgData name="jose viejo" userId="fd463a0fff0af4d9" providerId="LiveId" clId="{153A721F-113E-4C5D-955B-436085A38601}" dt="2019-04-02T08:53:18.349" v="691" actId="20577"/>
          <ac:spMkLst>
            <pc:docMk/>
            <pc:sldMk cId="3246076152" sldId="269"/>
            <ac:spMk id="2" creationId="{E6F2B566-A1AB-49DA-B125-366B066211A1}"/>
          </ac:spMkLst>
        </pc:spChg>
        <pc:spChg chg="mod">
          <ac:chgData name="jose viejo" userId="fd463a0fff0af4d9" providerId="LiveId" clId="{153A721F-113E-4C5D-955B-436085A38601}" dt="2019-04-02T08:56:28.425" v="832" actId="15"/>
          <ac:spMkLst>
            <pc:docMk/>
            <pc:sldMk cId="3246076152" sldId="269"/>
            <ac:spMk id="3" creationId="{B19FD87E-7EE4-4034-BA4C-159575BA9FEB}"/>
          </ac:spMkLst>
        </pc:spChg>
      </pc:sldChg>
      <pc:sldChg chg="modSp add">
        <pc:chgData name="jose viejo" userId="fd463a0fff0af4d9" providerId="LiveId" clId="{153A721F-113E-4C5D-955B-436085A38601}" dt="2019-04-02T08:59:30.162" v="920" actId="14"/>
        <pc:sldMkLst>
          <pc:docMk/>
          <pc:sldMk cId="3785551806" sldId="270"/>
        </pc:sldMkLst>
        <pc:spChg chg="mod">
          <ac:chgData name="jose viejo" userId="fd463a0fff0af4d9" providerId="LiveId" clId="{153A721F-113E-4C5D-955B-436085A38601}" dt="2019-04-02T08:58:57.017" v="917" actId="20577"/>
          <ac:spMkLst>
            <pc:docMk/>
            <pc:sldMk cId="3785551806" sldId="270"/>
            <ac:spMk id="2" creationId="{6C12961E-4476-425B-AE51-A54B9A871431}"/>
          </ac:spMkLst>
        </pc:spChg>
        <pc:spChg chg="mod">
          <ac:chgData name="jose viejo" userId="fd463a0fff0af4d9" providerId="LiveId" clId="{153A721F-113E-4C5D-955B-436085A38601}" dt="2019-04-02T08:59:30.162" v="920" actId="14"/>
          <ac:spMkLst>
            <pc:docMk/>
            <pc:sldMk cId="3785551806" sldId="270"/>
            <ac:spMk id="3" creationId="{58571E08-A275-4F4F-B98F-F0F68E410CCE}"/>
          </ac:spMkLst>
        </pc:spChg>
      </pc:sldChg>
      <pc:sldChg chg="addSp delSp modSp add">
        <pc:chgData name="jose viejo" userId="fd463a0fff0af4d9" providerId="LiveId" clId="{153A721F-113E-4C5D-955B-436085A38601}" dt="2019-04-02T09:04:15.392" v="1069" actId="14100"/>
        <pc:sldMkLst>
          <pc:docMk/>
          <pc:sldMk cId="1150312142" sldId="271"/>
        </pc:sldMkLst>
        <pc:spChg chg="mod">
          <ac:chgData name="jose viejo" userId="fd463a0fff0af4d9" providerId="LiveId" clId="{153A721F-113E-4C5D-955B-436085A38601}" dt="2019-04-02T08:59:57.613" v="937" actId="20577"/>
          <ac:spMkLst>
            <pc:docMk/>
            <pc:sldMk cId="1150312142" sldId="271"/>
            <ac:spMk id="2" creationId="{563C0678-FD5E-41D0-B0BB-295E79FF57A6}"/>
          </ac:spMkLst>
        </pc:spChg>
        <pc:spChg chg="del mod">
          <ac:chgData name="jose viejo" userId="fd463a0fff0af4d9" providerId="LiveId" clId="{153A721F-113E-4C5D-955B-436085A38601}" dt="2019-04-02T09:02:18.215" v="945" actId="478"/>
          <ac:spMkLst>
            <pc:docMk/>
            <pc:sldMk cId="1150312142" sldId="271"/>
            <ac:spMk id="3" creationId="{21314132-092A-4FCA-8C3D-B6DD0DC530A4}"/>
          </ac:spMkLst>
        </pc:spChg>
        <pc:spChg chg="add mod">
          <ac:chgData name="jose viejo" userId="fd463a0fff0af4d9" providerId="LiveId" clId="{153A721F-113E-4C5D-955B-436085A38601}" dt="2019-04-02T09:02:50.953" v="975" actId="1076"/>
          <ac:spMkLst>
            <pc:docMk/>
            <pc:sldMk cId="1150312142" sldId="271"/>
            <ac:spMk id="5" creationId="{8A67345A-79ED-4C88-B603-F9F5D4E87EDD}"/>
          </ac:spMkLst>
        </pc:spChg>
        <pc:spChg chg="add mod">
          <ac:chgData name="jose viejo" userId="fd463a0fff0af4d9" providerId="LiveId" clId="{153A721F-113E-4C5D-955B-436085A38601}" dt="2019-04-02T09:03:04.578" v="982" actId="20577"/>
          <ac:spMkLst>
            <pc:docMk/>
            <pc:sldMk cId="1150312142" sldId="271"/>
            <ac:spMk id="8" creationId="{EE9037E7-631B-447F-9730-3E7675A489A0}"/>
          </ac:spMkLst>
        </pc:spChg>
        <pc:spChg chg="add mod">
          <ac:chgData name="jose viejo" userId="fd463a0fff0af4d9" providerId="LiveId" clId="{153A721F-113E-4C5D-955B-436085A38601}" dt="2019-04-02T09:03:42.712" v="1033" actId="1076"/>
          <ac:spMkLst>
            <pc:docMk/>
            <pc:sldMk cId="1150312142" sldId="271"/>
            <ac:spMk id="13" creationId="{0EC779DC-70B3-4D9E-B73D-6442144EF5D0}"/>
          </ac:spMkLst>
        </pc:spChg>
        <pc:spChg chg="add mod">
          <ac:chgData name="jose viejo" userId="fd463a0fff0af4d9" providerId="LiveId" clId="{153A721F-113E-4C5D-955B-436085A38601}" dt="2019-04-02T09:04:05.626" v="1067" actId="20577"/>
          <ac:spMkLst>
            <pc:docMk/>
            <pc:sldMk cId="1150312142" sldId="271"/>
            <ac:spMk id="16" creationId="{1B9188F4-B0AE-45E5-9414-040117577213}"/>
          </ac:spMkLst>
        </pc:spChg>
        <pc:picChg chg="add mod">
          <ac:chgData name="jose viejo" userId="fd463a0fff0af4d9" providerId="LiveId" clId="{153A721F-113E-4C5D-955B-436085A38601}" dt="2019-04-02T09:04:15.392" v="1069" actId="14100"/>
          <ac:picMkLst>
            <pc:docMk/>
            <pc:sldMk cId="1150312142" sldId="271"/>
            <ac:picMk id="4" creationId="{760C79A2-1CED-4C2B-96A9-E61FC7D4778D}"/>
          </ac:picMkLst>
        </pc:picChg>
        <pc:cxnChg chg="add mod">
          <ac:chgData name="jose viejo" userId="fd463a0fff0af4d9" providerId="LiveId" clId="{153A721F-113E-4C5D-955B-436085A38601}" dt="2019-04-02T09:02:45.466" v="973" actId="11529"/>
          <ac:cxnSpMkLst>
            <pc:docMk/>
            <pc:sldMk cId="1150312142" sldId="271"/>
            <ac:cxnSpMk id="7" creationId="{EACEE97B-9A48-4867-A269-9E6C6FD31F1A}"/>
          </ac:cxnSpMkLst>
        </pc:cxnChg>
        <pc:cxnChg chg="add mod">
          <ac:chgData name="jose viejo" userId="fd463a0fff0af4d9" providerId="LiveId" clId="{153A721F-113E-4C5D-955B-436085A38601}" dt="2019-04-02T09:03:09.171" v="983" actId="11529"/>
          <ac:cxnSpMkLst>
            <pc:docMk/>
            <pc:sldMk cId="1150312142" sldId="271"/>
            <ac:cxnSpMk id="10" creationId="{D3D7196C-05BC-4857-9A3B-5AD163488378}"/>
          </ac:cxnSpMkLst>
        </pc:cxnChg>
        <pc:cxnChg chg="add mod">
          <ac:chgData name="jose viejo" userId="fd463a0fff0af4d9" providerId="LiveId" clId="{153A721F-113E-4C5D-955B-436085A38601}" dt="2019-04-02T09:03:13.784" v="984" actId="11529"/>
          <ac:cxnSpMkLst>
            <pc:docMk/>
            <pc:sldMk cId="1150312142" sldId="271"/>
            <ac:cxnSpMk id="12" creationId="{FB3AC41B-88B0-465D-BDC4-4A17BC4C123C}"/>
          </ac:cxnSpMkLst>
        </pc:cxnChg>
        <pc:cxnChg chg="add mod">
          <ac:chgData name="jose viejo" userId="fd463a0fff0af4d9" providerId="LiveId" clId="{153A721F-113E-4C5D-955B-436085A38601}" dt="2019-04-02T09:03:48.488" v="1034" actId="11529"/>
          <ac:cxnSpMkLst>
            <pc:docMk/>
            <pc:sldMk cId="1150312142" sldId="271"/>
            <ac:cxnSpMk id="15" creationId="{FA270BDE-B221-4FCB-AE75-4AA513E25384}"/>
          </ac:cxnSpMkLst>
        </pc:cxnChg>
        <pc:cxnChg chg="add mod">
          <ac:chgData name="jose viejo" userId="fd463a0fff0af4d9" providerId="LiveId" clId="{153A721F-113E-4C5D-955B-436085A38601}" dt="2019-04-02T09:04:10.032" v="1068" actId="11529"/>
          <ac:cxnSpMkLst>
            <pc:docMk/>
            <pc:sldMk cId="1150312142" sldId="271"/>
            <ac:cxnSpMk id="18" creationId="{29A0F773-8B47-4DE6-84E1-6B2C66EF274E}"/>
          </ac:cxnSpMkLst>
        </pc:cxnChg>
      </pc:sldChg>
      <pc:sldChg chg="addSp delSp modSp add">
        <pc:chgData name="jose viejo" userId="fd463a0fff0af4d9" providerId="LiveId" clId="{153A721F-113E-4C5D-955B-436085A38601}" dt="2019-04-02T09:08:36.748" v="1166" actId="20577"/>
        <pc:sldMkLst>
          <pc:docMk/>
          <pc:sldMk cId="3394591606" sldId="272"/>
        </pc:sldMkLst>
        <pc:spChg chg="mod">
          <ac:chgData name="jose viejo" userId="fd463a0fff0af4d9" providerId="LiveId" clId="{153A721F-113E-4C5D-955B-436085A38601}" dt="2019-04-02T09:04:49.775" v="1100" actId="20577"/>
          <ac:spMkLst>
            <pc:docMk/>
            <pc:sldMk cId="3394591606" sldId="272"/>
            <ac:spMk id="2" creationId="{E3E45042-1EA6-4827-991A-8905A0B793AB}"/>
          </ac:spMkLst>
        </pc:spChg>
        <pc:spChg chg="del">
          <ac:chgData name="jose viejo" userId="fd463a0fff0af4d9" providerId="LiveId" clId="{153A721F-113E-4C5D-955B-436085A38601}" dt="2019-04-02T09:04:53.307" v="1101" actId="478"/>
          <ac:spMkLst>
            <pc:docMk/>
            <pc:sldMk cId="3394591606" sldId="272"/>
            <ac:spMk id="3" creationId="{40E81C33-DC88-400A-AC6E-D8DA4404EB2F}"/>
          </ac:spMkLst>
        </pc:spChg>
        <pc:spChg chg="add mod">
          <ac:chgData name="jose viejo" userId="fd463a0fff0af4d9" providerId="LiveId" clId="{153A721F-113E-4C5D-955B-436085A38601}" dt="2019-04-02T09:08:10.908" v="1130" actId="1076"/>
          <ac:spMkLst>
            <pc:docMk/>
            <pc:sldMk cId="3394591606" sldId="272"/>
            <ac:spMk id="5" creationId="{D4323F5E-21D0-4B2A-98E5-3E4BC664C66B}"/>
          </ac:spMkLst>
        </pc:spChg>
        <pc:spChg chg="add mod">
          <ac:chgData name="jose viejo" userId="fd463a0fff0af4d9" providerId="LiveId" clId="{153A721F-113E-4C5D-955B-436085A38601}" dt="2019-04-02T09:08:36.748" v="1166" actId="20577"/>
          <ac:spMkLst>
            <pc:docMk/>
            <pc:sldMk cId="3394591606" sldId="272"/>
            <ac:spMk id="8" creationId="{8F78DE06-0233-4044-949C-CD0D77B09802}"/>
          </ac:spMkLst>
        </pc:spChg>
        <pc:picChg chg="add mod">
          <ac:chgData name="jose viejo" userId="fd463a0fff0af4d9" providerId="LiveId" clId="{153A721F-113E-4C5D-955B-436085A38601}" dt="2019-04-02T09:07:56.044" v="1104" actId="14100"/>
          <ac:picMkLst>
            <pc:docMk/>
            <pc:sldMk cId="3394591606" sldId="272"/>
            <ac:picMk id="4" creationId="{64A3312E-92A4-47FC-8FA6-1C57FC778F7F}"/>
          </ac:picMkLst>
        </pc:picChg>
        <pc:cxnChg chg="add mod">
          <ac:chgData name="jose viejo" userId="fd463a0fff0af4d9" providerId="LiveId" clId="{153A721F-113E-4C5D-955B-436085A38601}" dt="2019-04-02T09:08:16.180" v="1131" actId="11529"/>
          <ac:cxnSpMkLst>
            <pc:docMk/>
            <pc:sldMk cId="3394591606" sldId="272"/>
            <ac:cxnSpMk id="7" creationId="{5DCE6423-0F65-4E1F-A3C1-D32897E474E0}"/>
          </ac:cxnSpMkLst>
        </pc:cxnChg>
        <pc:cxnChg chg="add mod">
          <ac:chgData name="jose viejo" userId="fd463a0fff0af4d9" providerId="LiveId" clId="{153A721F-113E-4C5D-955B-436085A38601}" dt="2019-04-02T09:08:25.980" v="1134" actId="11529"/>
          <ac:cxnSpMkLst>
            <pc:docMk/>
            <pc:sldMk cId="3394591606" sldId="272"/>
            <ac:cxnSpMk id="10" creationId="{179FBD44-F0A0-4C15-BAFF-88250FB8DD03}"/>
          </ac:cxnSpMkLst>
        </pc:cxnChg>
      </pc:sldChg>
      <pc:sldChg chg="modSp add">
        <pc:chgData name="jose viejo" userId="fd463a0fff0af4d9" providerId="LiveId" clId="{153A721F-113E-4C5D-955B-436085A38601}" dt="2019-04-02T09:11:51.289" v="1298" actId="20577"/>
        <pc:sldMkLst>
          <pc:docMk/>
          <pc:sldMk cId="1321556381" sldId="273"/>
        </pc:sldMkLst>
        <pc:spChg chg="mod">
          <ac:chgData name="jose viejo" userId="fd463a0fff0af4d9" providerId="LiveId" clId="{153A721F-113E-4C5D-955B-436085A38601}" dt="2019-04-02T09:11:51.289" v="1298" actId="20577"/>
          <ac:spMkLst>
            <pc:docMk/>
            <pc:sldMk cId="1321556381" sldId="273"/>
            <ac:spMk id="2" creationId="{355F5103-3024-4FAF-90B1-C8E8AF36CFEE}"/>
          </ac:spMkLst>
        </pc:spChg>
        <pc:spChg chg="mod">
          <ac:chgData name="jose viejo" userId="fd463a0fff0af4d9" providerId="LiveId" clId="{153A721F-113E-4C5D-955B-436085A38601}" dt="2019-04-02T09:11:37.631" v="1272"/>
          <ac:spMkLst>
            <pc:docMk/>
            <pc:sldMk cId="1321556381" sldId="273"/>
            <ac:spMk id="3" creationId="{41ABCD4E-53F5-4F11-8757-31DCF280DA9E}"/>
          </ac:spMkLst>
        </pc:spChg>
      </pc:sldChg>
      <pc:sldChg chg="modSp add">
        <pc:chgData name="jose viejo" userId="fd463a0fff0af4d9" providerId="LiveId" clId="{153A721F-113E-4C5D-955B-436085A38601}" dt="2019-04-02T09:12:37.439" v="1323"/>
        <pc:sldMkLst>
          <pc:docMk/>
          <pc:sldMk cId="658288656" sldId="274"/>
        </pc:sldMkLst>
        <pc:spChg chg="mod">
          <ac:chgData name="jose viejo" userId="fd463a0fff0af4d9" providerId="LiveId" clId="{153A721F-113E-4C5D-955B-436085A38601}" dt="2019-04-02T09:12:35.449" v="1322" actId="20577"/>
          <ac:spMkLst>
            <pc:docMk/>
            <pc:sldMk cId="658288656" sldId="274"/>
            <ac:spMk id="2" creationId="{D8C00B94-1355-4916-981F-667A1A60A614}"/>
          </ac:spMkLst>
        </pc:spChg>
        <pc:spChg chg="mod">
          <ac:chgData name="jose viejo" userId="fd463a0fff0af4d9" providerId="LiveId" clId="{153A721F-113E-4C5D-955B-436085A38601}" dt="2019-04-02T09:12:37.439" v="1323"/>
          <ac:spMkLst>
            <pc:docMk/>
            <pc:sldMk cId="658288656" sldId="274"/>
            <ac:spMk id="3" creationId="{4602B10D-3D31-4D79-8C8E-BE0FC6E55866}"/>
          </ac:spMkLst>
        </pc:spChg>
      </pc:sldChg>
      <pc:sldChg chg="addSp delSp modSp add">
        <pc:chgData name="jose viejo" userId="fd463a0fff0af4d9" providerId="LiveId" clId="{153A721F-113E-4C5D-955B-436085A38601}" dt="2019-04-02T09:25:08.544" v="1333" actId="1076"/>
        <pc:sldMkLst>
          <pc:docMk/>
          <pc:sldMk cId="2846542181" sldId="275"/>
        </pc:sldMkLst>
        <pc:spChg chg="mod">
          <ac:chgData name="jose viejo" userId="fd463a0fff0af4d9" providerId="LiveId" clId="{153A721F-113E-4C5D-955B-436085A38601}" dt="2019-04-02T09:23:54.901" v="1330"/>
          <ac:spMkLst>
            <pc:docMk/>
            <pc:sldMk cId="2846542181" sldId="275"/>
            <ac:spMk id="2" creationId="{EE72298B-6F55-4E7B-B9B7-F6FF4742C6CF}"/>
          </ac:spMkLst>
        </pc:spChg>
        <pc:spChg chg="del">
          <ac:chgData name="jose viejo" userId="fd463a0fff0af4d9" providerId="LiveId" clId="{153A721F-113E-4C5D-955B-436085A38601}" dt="2019-04-02T09:23:40.312" v="1325" actId="478"/>
          <ac:spMkLst>
            <pc:docMk/>
            <pc:sldMk cId="2846542181" sldId="275"/>
            <ac:spMk id="3" creationId="{43BC5DD3-2E1B-43C6-A5EF-92FDB86B19EF}"/>
          </ac:spMkLst>
        </pc:spChg>
        <pc:spChg chg="add mod">
          <ac:chgData name="jose viejo" userId="fd463a0fff0af4d9" providerId="LiveId" clId="{153A721F-113E-4C5D-955B-436085A38601}" dt="2019-04-02T09:24:55.696" v="1332" actId="1076"/>
          <ac:spMkLst>
            <pc:docMk/>
            <pc:sldMk cId="2846542181" sldId="275"/>
            <ac:spMk id="9" creationId="{46E2F9CB-7900-4934-A49F-DE2BBF010D8D}"/>
          </ac:spMkLst>
        </pc:spChg>
        <pc:spChg chg="add mod">
          <ac:chgData name="jose viejo" userId="fd463a0fff0af4d9" providerId="LiveId" clId="{153A721F-113E-4C5D-955B-436085A38601}" dt="2019-04-02T09:24:55.696" v="1332" actId="1076"/>
          <ac:spMkLst>
            <pc:docMk/>
            <pc:sldMk cId="2846542181" sldId="275"/>
            <ac:spMk id="10" creationId="{774A9982-E069-428B-96E3-B3141BA69AC3}"/>
          </ac:spMkLst>
        </pc:spChg>
        <pc:spChg chg="add mod">
          <ac:chgData name="jose viejo" userId="fd463a0fff0af4d9" providerId="LiveId" clId="{153A721F-113E-4C5D-955B-436085A38601}" dt="2019-04-02T09:24:55.696" v="1332" actId="1076"/>
          <ac:spMkLst>
            <pc:docMk/>
            <pc:sldMk cId="2846542181" sldId="275"/>
            <ac:spMk id="16" creationId="{06546513-C09D-46C5-B022-04A7C1D87E37}"/>
          </ac:spMkLst>
        </pc:spChg>
        <pc:spChg chg="add mod">
          <ac:chgData name="jose viejo" userId="fd463a0fff0af4d9" providerId="LiveId" clId="{153A721F-113E-4C5D-955B-436085A38601}" dt="2019-04-02T09:24:55.696" v="1332" actId="1076"/>
          <ac:spMkLst>
            <pc:docMk/>
            <pc:sldMk cId="2846542181" sldId="275"/>
            <ac:spMk id="17" creationId="{7E21F98F-4BC9-4F5F-BB6F-A9FDECB20A6B}"/>
          </ac:spMkLst>
        </pc:spChg>
        <pc:spChg chg="add mod">
          <ac:chgData name="jose viejo" userId="fd463a0fff0af4d9" providerId="LiveId" clId="{153A721F-113E-4C5D-955B-436085A38601}" dt="2019-04-02T09:24:55.696" v="1332" actId="1076"/>
          <ac:spMkLst>
            <pc:docMk/>
            <pc:sldMk cId="2846542181" sldId="275"/>
            <ac:spMk id="18" creationId="{B9589EA0-888D-424C-9153-F451FC1D3F76}"/>
          </ac:spMkLst>
        </pc:spChg>
        <pc:spChg chg="add mod">
          <ac:chgData name="jose viejo" userId="fd463a0fff0af4d9" providerId="LiveId" clId="{153A721F-113E-4C5D-955B-436085A38601}" dt="2019-04-02T09:24:55.696" v="1332" actId="1076"/>
          <ac:spMkLst>
            <pc:docMk/>
            <pc:sldMk cId="2846542181" sldId="275"/>
            <ac:spMk id="19" creationId="{21C7C49D-4C40-432B-B6EE-2BA935FEB46E}"/>
          </ac:spMkLst>
        </pc:spChg>
        <pc:picChg chg="add mod">
          <ac:chgData name="jose viejo" userId="fd463a0fff0af4d9" providerId="LiveId" clId="{153A721F-113E-4C5D-955B-436085A38601}" dt="2019-04-02T09:24:55.696" v="1332" actId="1076"/>
          <ac:picMkLst>
            <pc:docMk/>
            <pc:sldMk cId="2846542181" sldId="275"/>
            <ac:picMk id="4" creationId="{2ACEB1F6-83C6-46F3-8228-99819C140B9F}"/>
          </ac:picMkLst>
        </pc:picChg>
        <pc:picChg chg="add mod">
          <ac:chgData name="jose viejo" userId="fd463a0fff0af4d9" providerId="LiveId" clId="{153A721F-113E-4C5D-955B-436085A38601}" dt="2019-04-02T09:24:55.696" v="1332" actId="1076"/>
          <ac:picMkLst>
            <pc:docMk/>
            <pc:sldMk cId="2846542181" sldId="275"/>
            <ac:picMk id="5" creationId="{735A84CF-E1AB-4585-B526-D406F0D2CCC6}"/>
          </ac:picMkLst>
        </pc:picChg>
        <pc:picChg chg="add mod">
          <ac:chgData name="jose viejo" userId="fd463a0fff0af4d9" providerId="LiveId" clId="{153A721F-113E-4C5D-955B-436085A38601}" dt="2019-04-02T09:25:08.544" v="1333" actId="1076"/>
          <ac:picMkLst>
            <pc:docMk/>
            <pc:sldMk cId="2846542181" sldId="275"/>
            <ac:picMk id="6" creationId="{22E41EE0-E4F5-4961-BAD9-CCF31A26E5C5}"/>
          </ac:picMkLst>
        </pc:picChg>
        <pc:picChg chg="add mod">
          <ac:chgData name="jose viejo" userId="fd463a0fff0af4d9" providerId="LiveId" clId="{153A721F-113E-4C5D-955B-436085A38601}" dt="2019-04-02T09:24:55.696" v="1332" actId="1076"/>
          <ac:picMkLst>
            <pc:docMk/>
            <pc:sldMk cId="2846542181" sldId="275"/>
            <ac:picMk id="7" creationId="{B04FBD9F-5F5B-4D1C-93E2-283DC1AB2EC3}"/>
          </ac:picMkLst>
        </pc:picChg>
        <pc:picChg chg="add mod">
          <ac:chgData name="jose viejo" userId="fd463a0fff0af4d9" providerId="LiveId" clId="{153A721F-113E-4C5D-955B-436085A38601}" dt="2019-04-02T09:24:55.696" v="1332" actId="1076"/>
          <ac:picMkLst>
            <pc:docMk/>
            <pc:sldMk cId="2846542181" sldId="275"/>
            <ac:picMk id="8" creationId="{17F01CD9-2C31-4B4A-A69C-5678EEDC91CE}"/>
          </ac:picMkLst>
        </pc:picChg>
        <pc:picChg chg="add mod">
          <ac:chgData name="jose viejo" userId="fd463a0fff0af4d9" providerId="LiveId" clId="{153A721F-113E-4C5D-955B-436085A38601}" dt="2019-04-02T09:24:55.696" v="1332" actId="1076"/>
          <ac:picMkLst>
            <pc:docMk/>
            <pc:sldMk cId="2846542181" sldId="275"/>
            <ac:picMk id="11" creationId="{FD507802-5874-4669-A16E-9CE0B43A1890}"/>
          </ac:picMkLst>
        </pc:picChg>
        <pc:picChg chg="add mod">
          <ac:chgData name="jose viejo" userId="fd463a0fff0af4d9" providerId="LiveId" clId="{153A721F-113E-4C5D-955B-436085A38601}" dt="2019-04-02T09:24:55.696" v="1332" actId="1076"/>
          <ac:picMkLst>
            <pc:docMk/>
            <pc:sldMk cId="2846542181" sldId="275"/>
            <ac:picMk id="12" creationId="{CD7A816D-B8B4-4FC1-8DF5-74A119A1F7FD}"/>
          </ac:picMkLst>
        </pc:picChg>
        <pc:picChg chg="add mod">
          <ac:chgData name="jose viejo" userId="fd463a0fff0af4d9" providerId="LiveId" clId="{153A721F-113E-4C5D-955B-436085A38601}" dt="2019-04-02T09:24:55.696" v="1332" actId="1076"/>
          <ac:picMkLst>
            <pc:docMk/>
            <pc:sldMk cId="2846542181" sldId="275"/>
            <ac:picMk id="13" creationId="{DFD053AE-92DC-42FD-B57F-BD0286CD2FE3}"/>
          </ac:picMkLst>
        </pc:picChg>
        <pc:picChg chg="add mod">
          <ac:chgData name="jose viejo" userId="fd463a0fff0af4d9" providerId="LiveId" clId="{153A721F-113E-4C5D-955B-436085A38601}" dt="2019-04-02T09:24:55.696" v="1332" actId="1076"/>
          <ac:picMkLst>
            <pc:docMk/>
            <pc:sldMk cId="2846542181" sldId="275"/>
            <ac:picMk id="14" creationId="{959E75DE-52D8-45D7-8043-753A9545AB87}"/>
          </ac:picMkLst>
        </pc:picChg>
        <pc:picChg chg="add mod">
          <ac:chgData name="jose viejo" userId="fd463a0fff0af4d9" providerId="LiveId" clId="{153A721F-113E-4C5D-955B-436085A38601}" dt="2019-04-02T09:24:55.696" v="1332" actId="1076"/>
          <ac:picMkLst>
            <pc:docMk/>
            <pc:sldMk cId="2846542181" sldId="275"/>
            <ac:picMk id="15" creationId="{D201E23F-E1F5-4844-BED3-910F63C025F8}"/>
          </ac:picMkLst>
        </pc:picChg>
      </pc:sldChg>
      <pc:sldChg chg="modSp add">
        <pc:chgData name="jose viejo" userId="fd463a0fff0af4d9" providerId="LiveId" clId="{153A721F-113E-4C5D-955B-436085A38601}" dt="2019-04-02T09:31:27.004" v="1732" actId="15"/>
        <pc:sldMkLst>
          <pc:docMk/>
          <pc:sldMk cId="1260492470" sldId="276"/>
        </pc:sldMkLst>
        <pc:spChg chg="mod">
          <ac:chgData name="jose viejo" userId="fd463a0fff0af4d9" providerId="LiveId" clId="{153A721F-113E-4C5D-955B-436085A38601}" dt="2019-04-02T09:26:37.774" v="1356" actId="20577"/>
          <ac:spMkLst>
            <pc:docMk/>
            <pc:sldMk cId="1260492470" sldId="276"/>
            <ac:spMk id="2" creationId="{712FD50E-9FE7-492C-BF99-BCB12F2A40C8}"/>
          </ac:spMkLst>
        </pc:spChg>
        <pc:spChg chg="mod">
          <ac:chgData name="jose viejo" userId="fd463a0fff0af4d9" providerId="LiveId" clId="{153A721F-113E-4C5D-955B-436085A38601}" dt="2019-04-02T09:31:27.004" v="1732" actId="15"/>
          <ac:spMkLst>
            <pc:docMk/>
            <pc:sldMk cId="1260492470" sldId="276"/>
            <ac:spMk id="3" creationId="{C0E57F86-9462-4473-B656-A375D5188B10}"/>
          </ac:spMkLst>
        </pc:spChg>
      </pc:sldChg>
      <pc:sldChg chg="modSp add">
        <pc:chgData name="jose viejo" userId="fd463a0fff0af4d9" providerId="LiveId" clId="{153A721F-113E-4C5D-955B-436085A38601}" dt="2019-04-02T09:33:06.207" v="1919" actId="113"/>
        <pc:sldMkLst>
          <pc:docMk/>
          <pc:sldMk cId="2744780831" sldId="277"/>
        </pc:sldMkLst>
        <pc:spChg chg="mod">
          <ac:chgData name="jose viejo" userId="fd463a0fff0af4d9" providerId="LiveId" clId="{153A721F-113E-4C5D-955B-436085A38601}" dt="2019-04-02T09:31:51.315" v="1743" actId="20577"/>
          <ac:spMkLst>
            <pc:docMk/>
            <pc:sldMk cId="2744780831" sldId="277"/>
            <ac:spMk id="2" creationId="{EEB2C72D-8E42-4F03-95A3-725150B62F7B}"/>
          </ac:spMkLst>
        </pc:spChg>
        <pc:spChg chg="mod">
          <ac:chgData name="jose viejo" userId="fd463a0fff0af4d9" providerId="LiveId" clId="{153A721F-113E-4C5D-955B-436085A38601}" dt="2019-04-02T09:33:06.207" v="1919" actId="113"/>
          <ac:spMkLst>
            <pc:docMk/>
            <pc:sldMk cId="2744780831" sldId="277"/>
            <ac:spMk id="3" creationId="{B5084170-010F-4439-9A3A-C07AB8E863B0}"/>
          </ac:spMkLst>
        </pc:spChg>
      </pc:sldChg>
      <pc:sldChg chg="modSp add">
        <pc:chgData name="jose viejo" userId="fd463a0fff0af4d9" providerId="LiveId" clId="{153A721F-113E-4C5D-955B-436085A38601}" dt="2019-04-02T09:35:01.003" v="2075" actId="20577"/>
        <pc:sldMkLst>
          <pc:docMk/>
          <pc:sldMk cId="3240848960" sldId="278"/>
        </pc:sldMkLst>
        <pc:spChg chg="mod">
          <ac:chgData name="jose viejo" userId="fd463a0fff0af4d9" providerId="LiveId" clId="{153A721F-113E-4C5D-955B-436085A38601}" dt="2019-04-02T09:33:25.822" v="1939" actId="20577"/>
          <ac:spMkLst>
            <pc:docMk/>
            <pc:sldMk cId="3240848960" sldId="278"/>
            <ac:spMk id="2" creationId="{BA05A96B-A575-48DA-A3B3-4005E05013E7}"/>
          </ac:spMkLst>
        </pc:spChg>
        <pc:spChg chg="mod">
          <ac:chgData name="jose viejo" userId="fd463a0fff0af4d9" providerId="LiveId" clId="{153A721F-113E-4C5D-955B-436085A38601}" dt="2019-04-02T09:35:01.003" v="2075" actId="20577"/>
          <ac:spMkLst>
            <pc:docMk/>
            <pc:sldMk cId="3240848960" sldId="278"/>
            <ac:spMk id="3" creationId="{8653A41A-7123-4898-BE12-2E6ED042018A}"/>
          </ac:spMkLst>
        </pc:spChg>
      </pc:sldChg>
      <pc:sldChg chg="addSp delSp modSp add">
        <pc:chgData name="jose viejo" userId="fd463a0fff0af4d9" providerId="LiveId" clId="{153A721F-113E-4C5D-955B-436085A38601}" dt="2019-04-02T09:40:27.917" v="2216" actId="1076"/>
        <pc:sldMkLst>
          <pc:docMk/>
          <pc:sldMk cId="1475319741" sldId="279"/>
        </pc:sldMkLst>
        <pc:spChg chg="mod">
          <ac:chgData name="jose viejo" userId="fd463a0fff0af4d9" providerId="LiveId" clId="{153A721F-113E-4C5D-955B-436085A38601}" dt="2019-04-02T09:35:57.102" v="2099" actId="20577"/>
          <ac:spMkLst>
            <pc:docMk/>
            <pc:sldMk cId="1475319741" sldId="279"/>
            <ac:spMk id="2" creationId="{9AA27BAF-75D0-486C-9F35-851CC2DEF4F7}"/>
          </ac:spMkLst>
        </pc:spChg>
        <pc:spChg chg="del">
          <ac:chgData name="jose viejo" userId="fd463a0fff0af4d9" providerId="LiveId" clId="{153A721F-113E-4C5D-955B-436085A38601}" dt="2019-04-02T09:37:13.771" v="2100" actId="478"/>
          <ac:spMkLst>
            <pc:docMk/>
            <pc:sldMk cId="1475319741" sldId="279"/>
            <ac:spMk id="3" creationId="{5961141F-4910-4D74-B9E4-CA3E7249180E}"/>
          </ac:spMkLst>
        </pc:spChg>
        <pc:spChg chg="add mod">
          <ac:chgData name="jose viejo" userId="fd463a0fff0af4d9" providerId="LiveId" clId="{153A721F-113E-4C5D-955B-436085A38601}" dt="2019-04-02T09:37:49.249" v="2124" actId="13822"/>
          <ac:spMkLst>
            <pc:docMk/>
            <pc:sldMk cId="1475319741" sldId="279"/>
            <ac:spMk id="5" creationId="{68076727-69CE-41BE-9EC0-7732C4DB80E2}"/>
          </ac:spMkLst>
        </pc:spChg>
        <pc:spChg chg="add mod">
          <ac:chgData name="jose viejo" userId="fd463a0fff0af4d9" providerId="LiveId" clId="{153A721F-113E-4C5D-955B-436085A38601}" dt="2019-04-02T09:38:05.785" v="2153" actId="20577"/>
          <ac:spMkLst>
            <pc:docMk/>
            <pc:sldMk cId="1475319741" sldId="279"/>
            <ac:spMk id="8" creationId="{68E05B94-7F40-4E89-BC52-42BE2142AE12}"/>
          </ac:spMkLst>
        </pc:spChg>
        <pc:spChg chg="add mod">
          <ac:chgData name="jose viejo" userId="fd463a0fff0af4d9" providerId="LiveId" clId="{153A721F-113E-4C5D-955B-436085A38601}" dt="2019-04-02T09:38:32.318" v="2167" actId="20577"/>
          <ac:spMkLst>
            <pc:docMk/>
            <pc:sldMk cId="1475319741" sldId="279"/>
            <ac:spMk id="11" creationId="{1A51ABD7-CC7C-46C3-8906-E845CA3A6E61}"/>
          </ac:spMkLst>
        </pc:spChg>
        <pc:spChg chg="add mod">
          <ac:chgData name="jose viejo" userId="fd463a0fff0af4d9" providerId="LiveId" clId="{153A721F-113E-4C5D-955B-436085A38601}" dt="2019-04-02T09:40:23.299" v="2215" actId="1076"/>
          <ac:spMkLst>
            <pc:docMk/>
            <pc:sldMk cId="1475319741" sldId="279"/>
            <ac:spMk id="17" creationId="{5A756042-7E3C-4149-B83C-25FBFD1C76B8}"/>
          </ac:spMkLst>
        </pc:spChg>
        <pc:picChg chg="add mod">
          <ac:chgData name="jose viejo" userId="fd463a0fff0af4d9" providerId="LiveId" clId="{153A721F-113E-4C5D-955B-436085A38601}" dt="2019-04-02T09:37:19.845" v="2103" actId="14100"/>
          <ac:picMkLst>
            <pc:docMk/>
            <pc:sldMk cId="1475319741" sldId="279"/>
            <ac:picMk id="4" creationId="{B81A79A2-074A-40E8-A796-CFF214E5B04B}"/>
          </ac:picMkLst>
        </pc:picChg>
        <pc:picChg chg="add mod">
          <ac:chgData name="jose viejo" userId="fd463a0fff0af4d9" providerId="LiveId" clId="{153A721F-113E-4C5D-955B-436085A38601}" dt="2019-04-02T09:38:55.588" v="2170" actId="1076"/>
          <ac:picMkLst>
            <pc:docMk/>
            <pc:sldMk cId="1475319741" sldId="279"/>
            <ac:picMk id="14" creationId="{A954E564-06E1-46F2-B71C-3D048AD5F02E}"/>
          </ac:picMkLst>
        </pc:picChg>
        <pc:picChg chg="add mod">
          <ac:chgData name="jose viejo" userId="fd463a0fff0af4d9" providerId="LiveId" clId="{153A721F-113E-4C5D-955B-436085A38601}" dt="2019-04-02T09:40:27.917" v="2216" actId="1076"/>
          <ac:picMkLst>
            <pc:docMk/>
            <pc:sldMk cId="1475319741" sldId="279"/>
            <ac:picMk id="15" creationId="{5D22DEE3-978C-4042-972D-D23EBE186C40}"/>
          </ac:picMkLst>
        </pc:picChg>
        <pc:picChg chg="add mod">
          <ac:chgData name="jose viejo" userId="fd463a0fff0af4d9" providerId="LiveId" clId="{153A721F-113E-4C5D-955B-436085A38601}" dt="2019-04-02T09:39:55.596" v="2177" actId="14100"/>
          <ac:picMkLst>
            <pc:docMk/>
            <pc:sldMk cId="1475319741" sldId="279"/>
            <ac:picMk id="16" creationId="{BAA32334-1A1B-4D6B-86EF-EB10AFF7CC57}"/>
          </ac:picMkLst>
        </pc:picChg>
        <pc:cxnChg chg="add mod">
          <ac:chgData name="jose viejo" userId="fd463a0fff0af4d9" providerId="LiveId" clId="{153A721F-113E-4C5D-955B-436085A38601}" dt="2019-04-02T09:37:39.653" v="2123" actId="11529"/>
          <ac:cxnSpMkLst>
            <pc:docMk/>
            <pc:sldMk cId="1475319741" sldId="279"/>
            <ac:cxnSpMk id="7" creationId="{0DAD5997-BFE7-4B98-88DE-1068BB343CEF}"/>
          </ac:cxnSpMkLst>
        </pc:cxnChg>
        <pc:cxnChg chg="add mod">
          <ac:chgData name="jose viejo" userId="fd463a0fff0af4d9" providerId="LiveId" clId="{153A721F-113E-4C5D-955B-436085A38601}" dt="2019-04-02T09:38:16.117" v="2154" actId="11529"/>
          <ac:cxnSpMkLst>
            <pc:docMk/>
            <pc:sldMk cId="1475319741" sldId="279"/>
            <ac:cxnSpMk id="10" creationId="{C988B71F-B781-43D9-AD55-C1C9066A5A0C}"/>
          </ac:cxnSpMkLst>
        </pc:cxnChg>
        <pc:cxnChg chg="add mod">
          <ac:chgData name="jose viejo" userId="fd463a0fff0af4d9" providerId="LiveId" clId="{153A721F-113E-4C5D-955B-436085A38601}" dt="2019-04-02T09:38:38.220" v="2168" actId="11529"/>
          <ac:cxnSpMkLst>
            <pc:docMk/>
            <pc:sldMk cId="1475319741" sldId="279"/>
            <ac:cxnSpMk id="13" creationId="{8CDF1B2C-6536-4EDA-A1AD-EAC9628AF115}"/>
          </ac:cxnSpMkLst>
        </pc:cxnChg>
        <pc:cxnChg chg="add mod">
          <ac:chgData name="jose viejo" userId="fd463a0fff0af4d9" providerId="LiveId" clId="{153A721F-113E-4C5D-955B-436085A38601}" dt="2019-04-02T09:40:07.624" v="2180" actId="11529"/>
          <ac:cxnSpMkLst>
            <pc:docMk/>
            <pc:sldMk cId="1475319741" sldId="279"/>
            <ac:cxnSpMk id="19" creationId="{C427EF68-B43B-4440-800B-4C93E5B7C7B4}"/>
          </ac:cxnSpMkLst>
        </pc:cxnChg>
      </pc:sldChg>
      <pc:sldChg chg="addSp delSp modSp add">
        <pc:chgData name="jose viejo" userId="fd463a0fff0af4d9" providerId="LiveId" clId="{153A721F-113E-4C5D-955B-436085A38601}" dt="2019-04-02T09:44:45.112" v="2352" actId="11529"/>
        <pc:sldMkLst>
          <pc:docMk/>
          <pc:sldMk cId="1429157606" sldId="280"/>
        </pc:sldMkLst>
        <pc:spChg chg="mod">
          <ac:chgData name="jose viejo" userId="fd463a0fff0af4d9" providerId="LiveId" clId="{153A721F-113E-4C5D-955B-436085A38601}" dt="2019-04-02T09:40:54.106" v="2239" actId="20577"/>
          <ac:spMkLst>
            <pc:docMk/>
            <pc:sldMk cId="1429157606" sldId="280"/>
            <ac:spMk id="2" creationId="{1C16438F-1097-4672-ADD0-0D57073C3951}"/>
          </ac:spMkLst>
        </pc:spChg>
        <pc:spChg chg="del">
          <ac:chgData name="jose viejo" userId="fd463a0fff0af4d9" providerId="LiveId" clId="{153A721F-113E-4C5D-955B-436085A38601}" dt="2019-04-02T09:41:33.963" v="2240" actId="478"/>
          <ac:spMkLst>
            <pc:docMk/>
            <pc:sldMk cId="1429157606" sldId="280"/>
            <ac:spMk id="3" creationId="{9548C9E3-DB70-489B-B864-65C50EDD2F21}"/>
          </ac:spMkLst>
        </pc:spChg>
        <pc:spChg chg="add mod">
          <ac:chgData name="jose viejo" userId="fd463a0fff0af4d9" providerId="LiveId" clId="{153A721F-113E-4C5D-955B-436085A38601}" dt="2019-04-02T09:42:04.312" v="2271" actId="13822"/>
          <ac:spMkLst>
            <pc:docMk/>
            <pc:sldMk cId="1429157606" sldId="280"/>
            <ac:spMk id="5" creationId="{1EA56909-2A1E-4BA9-9646-0BC61A163CBE}"/>
          </ac:spMkLst>
        </pc:spChg>
        <pc:spChg chg="add mod">
          <ac:chgData name="jose viejo" userId="fd463a0fff0af4d9" providerId="LiveId" clId="{153A721F-113E-4C5D-955B-436085A38601}" dt="2019-04-02T09:42:30.337" v="2311" actId="20577"/>
          <ac:spMkLst>
            <pc:docMk/>
            <pc:sldMk cId="1429157606" sldId="280"/>
            <ac:spMk id="8" creationId="{4095720C-923C-4706-ABBF-4927589C82C5}"/>
          </ac:spMkLst>
        </pc:spChg>
        <pc:spChg chg="add mod">
          <ac:chgData name="jose viejo" userId="fd463a0fff0af4d9" providerId="LiveId" clId="{153A721F-113E-4C5D-955B-436085A38601}" dt="2019-04-02T09:42:50.438" v="2323" actId="20577"/>
          <ac:spMkLst>
            <pc:docMk/>
            <pc:sldMk cId="1429157606" sldId="280"/>
            <ac:spMk id="11" creationId="{3CACF9E2-EBF4-4A6C-8B97-8FC057B1CF4A}"/>
          </ac:spMkLst>
        </pc:spChg>
        <pc:spChg chg="add mod">
          <ac:chgData name="jose viejo" userId="fd463a0fff0af4d9" providerId="LiveId" clId="{153A721F-113E-4C5D-955B-436085A38601}" dt="2019-04-02T09:44:33.816" v="2350" actId="1076"/>
          <ac:spMkLst>
            <pc:docMk/>
            <pc:sldMk cId="1429157606" sldId="280"/>
            <ac:spMk id="14" creationId="{2240AA61-B442-46F8-99D1-E4D706F56C78}"/>
          </ac:spMkLst>
        </pc:spChg>
        <pc:spChg chg="add del mod">
          <ac:chgData name="jose viejo" userId="fd463a0fff0af4d9" providerId="LiveId" clId="{153A721F-113E-4C5D-955B-436085A38601}" dt="2019-04-02T09:43:13.138" v="2338" actId="478"/>
          <ac:spMkLst>
            <pc:docMk/>
            <pc:sldMk cId="1429157606" sldId="280"/>
            <ac:spMk id="15" creationId="{5BF26E2E-4713-49A3-9C0B-D4AC51FFE305}"/>
          </ac:spMkLst>
        </pc:spChg>
        <pc:spChg chg="add mod">
          <ac:chgData name="jose viejo" userId="fd463a0fff0af4d9" providerId="LiveId" clId="{153A721F-113E-4C5D-955B-436085A38601}" dt="2019-04-02T09:44:30.744" v="2349" actId="20577"/>
          <ac:spMkLst>
            <pc:docMk/>
            <pc:sldMk cId="1429157606" sldId="280"/>
            <ac:spMk id="19" creationId="{C9790B1A-D995-484E-8161-DF084FDD373B}"/>
          </ac:spMkLst>
        </pc:spChg>
        <pc:picChg chg="add mod">
          <ac:chgData name="jose viejo" userId="fd463a0fff0af4d9" providerId="LiveId" clId="{153A721F-113E-4C5D-955B-436085A38601}" dt="2019-04-02T09:42:42.753" v="2314" actId="1076"/>
          <ac:picMkLst>
            <pc:docMk/>
            <pc:sldMk cId="1429157606" sldId="280"/>
            <ac:picMk id="4" creationId="{A12C4D90-BFCE-47F3-A60C-D3FC0244CAD4}"/>
          </ac:picMkLst>
        </pc:picChg>
        <pc:picChg chg="add mod">
          <ac:chgData name="jose viejo" userId="fd463a0fff0af4d9" providerId="LiveId" clId="{153A721F-113E-4C5D-955B-436085A38601}" dt="2019-04-02T09:43:28.321" v="2341" actId="1076"/>
          <ac:picMkLst>
            <pc:docMk/>
            <pc:sldMk cId="1429157606" sldId="280"/>
            <ac:picMk id="18" creationId="{614A2127-4B84-4893-86F6-0A76DDE24734}"/>
          </ac:picMkLst>
        </pc:picChg>
        <pc:cxnChg chg="add mod">
          <ac:chgData name="jose viejo" userId="fd463a0fff0af4d9" providerId="LiveId" clId="{153A721F-113E-4C5D-955B-436085A38601}" dt="2019-04-02T09:42:08.858" v="2272" actId="11529"/>
          <ac:cxnSpMkLst>
            <pc:docMk/>
            <pc:sldMk cId="1429157606" sldId="280"/>
            <ac:cxnSpMk id="7" creationId="{5CB61ABA-7F8C-4311-AA3F-13A1488D7A4E}"/>
          </ac:cxnSpMkLst>
        </pc:cxnChg>
        <pc:cxnChg chg="add mod">
          <ac:chgData name="jose viejo" userId="fd463a0fff0af4d9" providerId="LiveId" clId="{153A721F-113E-4C5D-955B-436085A38601}" dt="2019-04-02T09:42:34.642" v="2312" actId="11529"/>
          <ac:cxnSpMkLst>
            <pc:docMk/>
            <pc:sldMk cId="1429157606" sldId="280"/>
            <ac:cxnSpMk id="10" creationId="{1D5B10BE-BB39-4B79-BE08-2F31FA86A4EA}"/>
          </ac:cxnSpMkLst>
        </pc:cxnChg>
        <pc:cxnChg chg="add mod">
          <ac:chgData name="jose viejo" userId="fd463a0fff0af4d9" providerId="LiveId" clId="{153A721F-113E-4C5D-955B-436085A38601}" dt="2019-04-02T09:42:54.746" v="2324" actId="11529"/>
          <ac:cxnSpMkLst>
            <pc:docMk/>
            <pc:sldMk cId="1429157606" sldId="280"/>
            <ac:cxnSpMk id="13" creationId="{5479A001-FEC9-4E3B-BE84-4073749C85F4}"/>
          </ac:cxnSpMkLst>
        </pc:cxnChg>
        <pc:cxnChg chg="add mod">
          <ac:chgData name="jose viejo" userId="fd463a0fff0af4d9" providerId="LiveId" clId="{153A721F-113E-4C5D-955B-436085A38601}" dt="2019-04-02T09:43:11.626" v="2337" actId="11529"/>
          <ac:cxnSpMkLst>
            <pc:docMk/>
            <pc:sldMk cId="1429157606" sldId="280"/>
            <ac:cxnSpMk id="17" creationId="{D0A1C100-274D-420F-BF6C-23D8D2C30329}"/>
          </ac:cxnSpMkLst>
        </pc:cxnChg>
        <pc:cxnChg chg="add mod">
          <ac:chgData name="jose viejo" userId="fd463a0fff0af4d9" providerId="LiveId" clId="{153A721F-113E-4C5D-955B-436085A38601}" dt="2019-04-02T09:44:37.996" v="2351" actId="11529"/>
          <ac:cxnSpMkLst>
            <pc:docMk/>
            <pc:sldMk cId="1429157606" sldId="280"/>
            <ac:cxnSpMk id="21" creationId="{16B46483-068C-430C-85B6-15267D1963A7}"/>
          </ac:cxnSpMkLst>
        </pc:cxnChg>
        <pc:cxnChg chg="add mod">
          <ac:chgData name="jose viejo" userId="fd463a0fff0af4d9" providerId="LiveId" clId="{153A721F-113E-4C5D-955B-436085A38601}" dt="2019-04-02T09:44:45.112" v="2352" actId="11529"/>
          <ac:cxnSpMkLst>
            <pc:docMk/>
            <pc:sldMk cId="1429157606" sldId="280"/>
            <ac:cxnSpMk id="23" creationId="{4EB286C4-1EAA-468A-9EBB-BC2B378FF455}"/>
          </ac:cxnSpMkLst>
        </pc:cxnChg>
      </pc:sldChg>
      <pc:sldChg chg="addSp delSp modSp add">
        <pc:chgData name="jose viejo" userId="fd463a0fff0af4d9" providerId="LiveId" clId="{153A721F-113E-4C5D-955B-436085A38601}" dt="2019-04-02T09:47:42.934" v="2498" actId="11529"/>
        <pc:sldMkLst>
          <pc:docMk/>
          <pc:sldMk cId="1662741015" sldId="281"/>
        </pc:sldMkLst>
        <pc:spChg chg="mod">
          <ac:chgData name="jose viejo" userId="fd463a0fff0af4d9" providerId="LiveId" clId="{153A721F-113E-4C5D-955B-436085A38601}" dt="2019-04-02T09:45:33.104" v="2373" actId="20577"/>
          <ac:spMkLst>
            <pc:docMk/>
            <pc:sldMk cId="1662741015" sldId="281"/>
            <ac:spMk id="2" creationId="{DDC3AFF9-C72D-413D-9E59-67D6D70CC5B9}"/>
          </ac:spMkLst>
        </pc:spChg>
        <pc:spChg chg="del">
          <ac:chgData name="jose viejo" userId="fd463a0fff0af4d9" providerId="LiveId" clId="{153A721F-113E-4C5D-955B-436085A38601}" dt="2019-04-02T09:45:36.355" v="2374" actId="478"/>
          <ac:spMkLst>
            <pc:docMk/>
            <pc:sldMk cId="1662741015" sldId="281"/>
            <ac:spMk id="3" creationId="{3669AD20-15FA-4DDF-B518-0B26DC99DAB9}"/>
          </ac:spMkLst>
        </pc:spChg>
        <pc:spChg chg="add mod">
          <ac:chgData name="jose viejo" userId="fd463a0fff0af4d9" providerId="LiveId" clId="{153A721F-113E-4C5D-955B-436085A38601}" dt="2019-04-02T09:46:22.289" v="2407" actId="1076"/>
          <ac:spMkLst>
            <pc:docMk/>
            <pc:sldMk cId="1662741015" sldId="281"/>
            <ac:spMk id="5" creationId="{9DC349EC-2F85-4E43-BEAD-FB5CAB1F5187}"/>
          </ac:spMkLst>
        </pc:spChg>
        <pc:spChg chg="add mod">
          <ac:chgData name="jose viejo" userId="fd463a0fff0af4d9" providerId="LiveId" clId="{153A721F-113E-4C5D-955B-436085A38601}" dt="2019-04-02T09:46:51.476" v="2462" actId="20577"/>
          <ac:spMkLst>
            <pc:docMk/>
            <pc:sldMk cId="1662741015" sldId="281"/>
            <ac:spMk id="8" creationId="{50161E60-A6BD-4020-96AE-7FA05502EC92}"/>
          </ac:spMkLst>
        </pc:spChg>
        <pc:spChg chg="add mod">
          <ac:chgData name="jose viejo" userId="fd463a0fff0af4d9" providerId="LiveId" clId="{153A721F-113E-4C5D-955B-436085A38601}" dt="2019-04-02T09:47:01.594" v="2472" actId="20577"/>
          <ac:spMkLst>
            <pc:docMk/>
            <pc:sldMk cId="1662741015" sldId="281"/>
            <ac:spMk id="11" creationId="{8B13B060-6BE5-4DF3-9843-28F15C1D5E4D}"/>
          </ac:spMkLst>
        </pc:spChg>
        <pc:spChg chg="add mod">
          <ac:chgData name="jose viejo" userId="fd463a0fff0af4d9" providerId="LiveId" clId="{153A721F-113E-4C5D-955B-436085A38601}" dt="2019-04-02T09:47:39.078" v="2497" actId="1076"/>
          <ac:spMkLst>
            <pc:docMk/>
            <pc:sldMk cId="1662741015" sldId="281"/>
            <ac:spMk id="15" creationId="{259C5B99-184D-4402-A6E1-E50007B46D27}"/>
          </ac:spMkLst>
        </pc:spChg>
        <pc:picChg chg="add mod">
          <ac:chgData name="jose viejo" userId="fd463a0fff0af4d9" providerId="LiveId" clId="{153A721F-113E-4C5D-955B-436085A38601}" dt="2019-04-02T09:45:57.320" v="2377" actId="14100"/>
          <ac:picMkLst>
            <pc:docMk/>
            <pc:sldMk cId="1662741015" sldId="281"/>
            <ac:picMk id="4" creationId="{94B7C969-DB18-4499-85C0-AB6C65CF410C}"/>
          </ac:picMkLst>
        </pc:picChg>
        <pc:picChg chg="add mod">
          <ac:chgData name="jose viejo" userId="fd463a0fff0af4d9" providerId="LiveId" clId="{153A721F-113E-4C5D-955B-436085A38601}" dt="2019-04-02T09:47:23.743" v="2475" actId="1076"/>
          <ac:picMkLst>
            <pc:docMk/>
            <pc:sldMk cId="1662741015" sldId="281"/>
            <ac:picMk id="14" creationId="{A3B684C0-FF1D-4448-916E-46DE3F1AB88E}"/>
          </ac:picMkLst>
        </pc:picChg>
        <pc:cxnChg chg="add mod">
          <ac:chgData name="jose viejo" userId="fd463a0fff0af4d9" providerId="LiveId" clId="{153A721F-113E-4C5D-955B-436085A38601}" dt="2019-04-02T09:46:26.423" v="2408" actId="11529"/>
          <ac:cxnSpMkLst>
            <pc:docMk/>
            <pc:sldMk cId="1662741015" sldId="281"/>
            <ac:cxnSpMk id="7" creationId="{6AB6F117-7872-4464-90EC-7748EB15970F}"/>
          </ac:cxnSpMkLst>
        </pc:cxnChg>
        <pc:cxnChg chg="add mod">
          <ac:chgData name="jose viejo" userId="fd463a0fff0af4d9" providerId="LiveId" clId="{153A721F-113E-4C5D-955B-436085A38601}" dt="2019-04-02T09:46:34.767" v="2411" actId="11529"/>
          <ac:cxnSpMkLst>
            <pc:docMk/>
            <pc:sldMk cId="1662741015" sldId="281"/>
            <ac:cxnSpMk id="10" creationId="{953B093D-6D23-4BC3-813D-6B6C67D39A46}"/>
          </ac:cxnSpMkLst>
        </pc:cxnChg>
        <pc:cxnChg chg="add mod">
          <ac:chgData name="jose viejo" userId="fd463a0fff0af4d9" providerId="LiveId" clId="{153A721F-113E-4C5D-955B-436085A38601}" dt="2019-04-02T09:47:05.422" v="2473" actId="11529"/>
          <ac:cxnSpMkLst>
            <pc:docMk/>
            <pc:sldMk cId="1662741015" sldId="281"/>
            <ac:cxnSpMk id="13" creationId="{F640DD82-34EB-4239-B9F0-837A7B23D0F7}"/>
          </ac:cxnSpMkLst>
        </pc:cxnChg>
        <pc:cxnChg chg="add mod">
          <ac:chgData name="jose viejo" userId="fd463a0fff0af4d9" providerId="LiveId" clId="{153A721F-113E-4C5D-955B-436085A38601}" dt="2019-04-02T09:47:42.934" v="2498" actId="11529"/>
          <ac:cxnSpMkLst>
            <pc:docMk/>
            <pc:sldMk cId="1662741015" sldId="281"/>
            <ac:cxnSpMk id="17" creationId="{4B0822CB-E903-4F64-9427-00D94148DAD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A455-36CB-459F-B645-71376869EA25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C30-726D-443A-AC80-6BE9F5A69B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65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A455-36CB-459F-B645-71376869EA25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C30-726D-443A-AC80-6BE9F5A69B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14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A455-36CB-459F-B645-71376869EA25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C30-726D-443A-AC80-6BE9F5A69BCA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7027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A455-36CB-459F-B645-71376869EA25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C30-726D-443A-AC80-6BE9F5A69B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70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A455-36CB-459F-B645-71376869EA25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C30-726D-443A-AC80-6BE9F5A69BCA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965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A455-36CB-459F-B645-71376869EA25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C30-726D-443A-AC80-6BE9F5A69B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55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A455-36CB-459F-B645-71376869EA25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C30-726D-443A-AC80-6BE9F5A69B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85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A455-36CB-459F-B645-71376869EA25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C30-726D-443A-AC80-6BE9F5A69B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20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A455-36CB-459F-B645-71376869EA25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C30-726D-443A-AC80-6BE9F5A69B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20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A455-36CB-459F-B645-71376869EA25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C30-726D-443A-AC80-6BE9F5A69B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32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A455-36CB-459F-B645-71376869EA25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C30-726D-443A-AC80-6BE9F5A69B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8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A455-36CB-459F-B645-71376869EA25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C30-726D-443A-AC80-6BE9F5A69B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4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A455-36CB-459F-B645-71376869EA25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C30-726D-443A-AC80-6BE9F5A69B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13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A455-36CB-459F-B645-71376869EA25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C30-726D-443A-AC80-6BE9F5A69B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35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A455-36CB-459F-B645-71376869EA25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C30-726D-443A-AC80-6BE9F5A69B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19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A455-36CB-459F-B645-71376869EA25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C30-726D-443A-AC80-6BE9F5A69B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1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2A455-36CB-459F-B645-71376869EA25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CE2C30-726D-443A-AC80-6BE9F5A69B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83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gif"/><Relationship Id="rId7" Type="http://schemas.openxmlformats.org/officeDocument/2006/relationships/image" Target="../media/image16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gif"/><Relationship Id="rId10" Type="http://schemas.openxmlformats.org/officeDocument/2006/relationships/image" Target="../media/image19.png"/><Relationship Id="rId4" Type="http://schemas.openxmlformats.org/officeDocument/2006/relationships/image" Target="../media/image13.gif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FEDC3-5B79-4946-A7E3-6B8140C6A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Las bases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8C6614-E752-4BAE-A56F-5F0E0A3EA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Pensamiento computacional</a:t>
            </a:r>
          </a:p>
          <a:p>
            <a:r>
              <a:rPr lang="es-ES" dirty="0"/>
              <a:t>Abril 2019</a:t>
            </a:r>
          </a:p>
          <a:p>
            <a:r>
              <a:rPr lang="es-ES" dirty="0"/>
              <a:t>José Viejo Huerta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17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682F5-D9F5-40EF-8663-442869CB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Ordenamos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EF2D7E-9875-47ED-A1A5-5F38FC22FA30}"/>
              </a:ext>
            </a:extLst>
          </p:cNvPr>
          <p:cNvSpPr txBox="1"/>
          <p:nvPr/>
        </p:nvSpPr>
        <p:spPr>
          <a:xfrm>
            <a:off x="677334" y="2348918"/>
            <a:ext cx="85966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customers</a:t>
            </a:r>
          </a:p>
          <a:p>
            <a:r>
              <a:rPr lang="en-US" dirty="0"/>
              <a:t>where country = 'Spain' and city != 'Sevilla'</a:t>
            </a:r>
          </a:p>
          <a:p>
            <a:r>
              <a:rPr lang="en-US" sz="2400" b="1" dirty="0"/>
              <a:t>order by city, </a:t>
            </a:r>
            <a:r>
              <a:rPr lang="en-US" sz="2400" b="1" dirty="0" err="1"/>
              <a:t>company_name</a:t>
            </a:r>
            <a:r>
              <a:rPr lang="en-US" sz="2400" b="1" dirty="0"/>
              <a:t> desc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* from orders</a:t>
            </a:r>
          </a:p>
          <a:p>
            <a:r>
              <a:rPr lang="en-US" dirty="0"/>
              <a:t>where </a:t>
            </a:r>
            <a:r>
              <a:rPr lang="en-US" dirty="0" err="1"/>
              <a:t>order_date</a:t>
            </a:r>
            <a:r>
              <a:rPr lang="en-US" dirty="0"/>
              <a:t> = '1/8/1996’</a:t>
            </a:r>
          </a:p>
          <a:p>
            <a:r>
              <a:rPr lang="es-ES" sz="2400" b="1" dirty="0" err="1"/>
              <a:t>Order</a:t>
            </a:r>
            <a:r>
              <a:rPr lang="es-ES" sz="2400" b="1" dirty="0"/>
              <a:t> </a:t>
            </a:r>
            <a:r>
              <a:rPr lang="es-ES" sz="2400" b="1" dirty="0" err="1"/>
              <a:t>by</a:t>
            </a:r>
            <a:r>
              <a:rPr lang="es-ES" sz="2400" b="1" dirty="0"/>
              <a:t> </a:t>
            </a:r>
            <a:r>
              <a:rPr lang="es-ES" sz="2400" b="1" dirty="0" err="1"/>
              <a:t>ship_postal</a:t>
            </a:r>
            <a:endParaRPr lang="es-ES" sz="2400" b="1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70C0F4D-DACE-4434-BEE5-6E344A3297EA}"/>
              </a:ext>
            </a:extLst>
          </p:cNvPr>
          <p:cNvCxnSpPr>
            <a:cxnSpLocks/>
          </p:cNvCxnSpPr>
          <p:nvPr/>
        </p:nvCxnSpPr>
        <p:spPr>
          <a:xfrm flipH="1" flipV="1">
            <a:off x="3900881" y="4295164"/>
            <a:ext cx="2195119" cy="104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AA705FE-6684-482A-82CE-C3785A66F86D}"/>
              </a:ext>
            </a:extLst>
          </p:cNvPr>
          <p:cNvSpPr txBox="1"/>
          <p:nvPr/>
        </p:nvSpPr>
        <p:spPr>
          <a:xfrm>
            <a:off x="6031685" y="5260426"/>
            <a:ext cx="21162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Cuando hay fechas</a:t>
            </a:r>
          </a:p>
        </p:txBody>
      </p:sp>
    </p:spTree>
    <p:extLst>
      <p:ext uri="{BB962C8B-B14F-4D97-AF65-F5344CB8AC3E}">
        <p14:creationId xmlns:p14="http://schemas.microsoft.com/office/powerpoint/2010/main" val="369438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E5A1-17E3-4B9C-A927-C13456A4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048BDCF-5E4C-4782-B40A-CE9F632CF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065" y="1376453"/>
            <a:ext cx="6623304" cy="508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5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EC9DD-A453-4B71-B5BF-54DEA5D1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C1FCB8-BABB-42B8-A74A-9A4AA7369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1689"/>
            <a:ext cx="8596668" cy="4279674"/>
          </a:xfrm>
        </p:spPr>
        <p:txBody>
          <a:bodyPr/>
          <a:lstStyle/>
          <a:p>
            <a:r>
              <a:rPr lang="en-US" sz="2800" dirty="0"/>
              <a:t>El </a:t>
            </a:r>
            <a:r>
              <a:rPr lang="en-US" sz="2800" dirty="0" err="1"/>
              <a:t>nombre,teléfono</a:t>
            </a:r>
            <a:r>
              <a:rPr lang="en-US" sz="2800" dirty="0"/>
              <a:t> y el fax de los </a:t>
            </a:r>
            <a:r>
              <a:rPr lang="en-US" sz="2800" dirty="0" err="1"/>
              <a:t>cliente</a:t>
            </a:r>
            <a:r>
              <a:rPr lang="en-US" sz="2800" dirty="0"/>
              <a:t> de </a:t>
            </a:r>
            <a:r>
              <a:rPr lang="en-US" sz="2800" dirty="0" err="1"/>
              <a:t>Berlín</a:t>
            </a:r>
            <a:endParaRPr lang="en-US" sz="2800" dirty="0"/>
          </a:p>
          <a:p>
            <a:r>
              <a:rPr lang="en-US" sz="2800" dirty="0"/>
              <a:t>Los </a:t>
            </a:r>
            <a:r>
              <a:rPr lang="en-US" sz="2800" dirty="0" err="1"/>
              <a:t>clientes</a:t>
            </a:r>
            <a:r>
              <a:rPr lang="en-US" sz="2800" dirty="0"/>
              <a:t> de London o Madrid </a:t>
            </a:r>
            <a:r>
              <a:rPr lang="en-US" sz="2800" dirty="0" err="1"/>
              <a:t>ordenador</a:t>
            </a:r>
            <a:r>
              <a:rPr lang="en-US" sz="2800" dirty="0"/>
              <a:t> por City de forma </a:t>
            </a:r>
            <a:r>
              <a:rPr lang="en-US" sz="2800" dirty="0" err="1"/>
              <a:t>descendente</a:t>
            </a:r>
            <a:r>
              <a:rPr lang="en-US" sz="2800" dirty="0"/>
              <a:t>.</a:t>
            </a:r>
          </a:p>
          <a:p>
            <a:r>
              <a:rPr lang="en-US" sz="2800" dirty="0"/>
              <a:t>Los </a:t>
            </a:r>
            <a:r>
              <a:rPr lang="en-US" sz="2800" dirty="0" err="1"/>
              <a:t>clientes</a:t>
            </a:r>
            <a:r>
              <a:rPr lang="en-US" sz="2800" dirty="0"/>
              <a:t> de  Madrid.</a:t>
            </a:r>
          </a:p>
          <a:p>
            <a:r>
              <a:rPr lang="en-US" sz="2800" dirty="0"/>
              <a:t>Las </a:t>
            </a:r>
            <a:r>
              <a:rPr lang="en-US" sz="2800" dirty="0" err="1"/>
              <a:t>facturas</a:t>
            </a:r>
            <a:r>
              <a:rPr lang="en-US" sz="2800" dirty="0"/>
              <a:t> (orders) entre 11-4-1997 y 22-4-1997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734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0AEEC-B6E1-4489-ADEF-EDC7AFCF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Mas operadores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214C9-D9C9-4E08-8C7C-0AD68FA8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3851"/>
            <a:ext cx="8596668" cy="47075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Between (entre).  A between 1 and 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* From ORDERS where ORDERDATE &gt; '11-4-97' and ORDERDATE &lt;= '22-4-1997';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Facturas</a:t>
            </a:r>
            <a:r>
              <a:rPr lang="en-US" sz="1600" dirty="0">
                <a:solidFill>
                  <a:srgbClr val="FF0000"/>
                </a:solidFill>
              </a:rPr>
              <a:t> entre dos </a:t>
            </a:r>
            <a:r>
              <a:rPr lang="en-US" sz="1600" dirty="0" err="1">
                <a:solidFill>
                  <a:srgbClr val="FF0000"/>
                </a:solidFill>
              </a:rPr>
              <a:t>fechas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Like (wildcard o </a:t>
            </a:r>
            <a:r>
              <a:rPr lang="en-US" dirty="0" err="1">
                <a:solidFill>
                  <a:schemeClr val="accent1"/>
                </a:solidFill>
              </a:rPr>
              <a:t>comodines</a:t>
            </a:r>
            <a:r>
              <a:rPr lang="en-US" dirty="0">
                <a:solidFill>
                  <a:schemeClr val="accent1"/>
                </a:solidFill>
              </a:rPr>
              <a:t>). A like patron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* from CUSTOMERS where COMPANYNAME like 'A%‘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Relación</a:t>
            </a:r>
            <a:r>
              <a:rPr lang="en-US" sz="1600" dirty="0">
                <a:solidFill>
                  <a:srgbClr val="FF0000"/>
                </a:solidFill>
              </a:rPr>
              <a:t> de </a:t>
            </a:r>
            <a:r>
              <a:rPr lang="en-US" sz="1600" dirty="0" err="1">
                <a:solidFill>
                  <a:srgbClr val="FF0000"/>
                </a:solidFill>
              </a:rPr>
              <a:t>clientes</a:t>
            </a:r>
            <a:r>
              <a:rPr lang="en-US" sz="1600" dirty="0">
                <a:solidFill>
                  <a:srgbClr val="FF0000"/>
                </a:solidFill>
              </a:rPr>
              <a:t> que </a:t>
            </a:r>
            <a:r>
              <a:rPr lang="en-US" sz="1600" dirty="0" err="1">
                <a:solidFill>
                  <a:srgbClr val="FF0000"/>
                </a:solidFill>
              </a:rPr>
              <a:t>empiezan</a:t>
            </a:r>
            <a:r>
              <a:rPr lang="en-US" sz="1600" dirty="0">
                <a:solidFill>
                  <a:srgbClr val="FF0000"/>
                </a:solidFill>
              </a:rPr>
              <a:t> con la </a:t>
            </a:r>
            <a:r>
              <a:rPr lang="en-US" sz="1600" dirty="0" err="1">
                <a:solidFill>
                  <a:srgbClr val="FF0000"/>
                </a:solidFill>
              </a:rPr>
              <a:t>letra</a:t>
            </a:r>
            <a:r>
              <a:rPr lang="en-US" sz="1600" dirty="0">
                <a:solidFill>
                  <a:srgbClr val="FF0000"/>
                </a:solidFill>
              </a:rPr>
              <a:t> 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In. </a:t>
            </a:r>
            <a:r>
              <a:rPr lang="en-US" dirty="0" err="1">
                <a:solidFill>
                  <a:schemeClr val="accent1"/>
                </a:solidFill>
              </a:rPr>
              <a:t>Provincia</a:t>
            </a:r>
            <a:r>
              <a:rPr lang="en-US" dirty="0">
                <a:solidFill>
                  <a:schemeClr val="accent1"/>
                </a:solidFill>
              </a:rPr>
              <a:t> in (3,4) o </a:t>
            </a:r>
            <a:r>
              <a:rPr lang="en-US" dirty="0" err="1">
                <a:solidFill>
                  <a:schemeClr val="accent1"/>
                </a:solidFill>
              </a:rPr>
              <a:t>Codigo</a:t>
            </a:r>
            <a:r>
              <a:rPr lang="en-US" dirty="0">
                <a:solidFill>
                  <a:schemeClr val="accent1"/>
                </a:solidFill>
              </a:rPr>
              <a:t> in (‘CO’, ‘BA’ ,’PE’)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* from CUSTOMERS where POSTALCODE in('12209','05021');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Compañias</a:t>
            </a:r>
            <a:r>
              <a:rPr lang="en-US" sz="1600" dirty="0">
                <a:solidFill>
                  <a:srgbClr val="FF0000"/>
                </a:solidFill>
              </a:rPr>
              <a:t> que </a:t>
            </a:r>
            <a:r>
              <a:rPr lang="en-US" sz="1600" dirty="0" err="1">
                <a:solidFill>
                  <a:srgbClr val="FF0000"/>
                </a:solidFill>
              </a:rPr>
              <a:t>están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en</a:t>
            </a:r>
            <a:r>
              <a:rPr lang="en-US" sz="1600" dirty="0">
                <a:solidFill>
                  <a:srgbClr val="FF0000"/>
                </a:solidFill>
              </a:rPr>
              <a:t> los </a:t>
            </a:r>
            <a:r>
              <a:rPr lang="en-US" sz="1600" dirty="0" err="1">
                <a:solidFill>
                  <a:srgbClr val="FF0000"/>
                </a:solidFill>
              </a:rPr>
              <a:t>distritos</a:t>
            </a:r>
            <a:r>
              <a:rPr lang="en-US" sz="1600" dirty="0">
                <a:solidFill>
                  <a:srgbClr val="FF0000"/>
                </a:solidFill>
              </a:rPr>
              <a:t> 12209  y05021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454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2B566-A1AB-49DA-B125-366B0662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Alias, Limitación de registros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FD87E-7EE4-4034-BA4C-159575BA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Limitación</a:t>
            </a:r>
            <a:r>
              <a:rPr lang="en-US" sz="2400" dirty="0"/>
              <a:t> de </a:t>
            </a:r>
            <a:r>
              <a:rPr lang="en-US" sz="2400" dirty="0" err="1"/>
              <a:t>registros</a:t>
            </a:r>
            <a:endParaRPr lang="en-US" sz="2400" dirty="0"/>
          </a:p>
          <a:p>
            <a:pPr lvl="1"/>
            <a:r>
              <a:rPr lang="en-US" sz="2200" dirty="0"/>
              <a:t>select * From ORDERS LIMIT 2</a:t>
            </a:r>
          </a:p>
          <a:p>
            <a:pPr lvl="2"/>
            <a:r>
              <a:rPr lang="es-ES" dirty="0"/>
              <a:t>Nos devuelve los 2 primeros registros</a:t>
            </a:r>
          </a:p>
          <a:p>
            <a:r>
              <a:rPr lang="en-US" dirty="0"/>
              <a:t>ALIAS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c.COMPANYNAME</a:t>
            </a:r>
            <a:r>
              <a:rPr lang="en-US" dirty="0"/>
              <a:t> </a:t>
            </a:r>
            <a:r>
              <a:rPr lang="en-US" b="1" dirty="0"/>
              <a:t>as </a:t>
            </a:r>
            <a:r>
              <a:rPr lang="en-US" b="1" dirty="0" err="1"/>
              <a:t>nombre</a:t>
            </a:r>
            <a:r>
              <a:rPr lang="en-US" dirty="0"/>
              <a:t>, </a:t>
            </a:r>
            <a:r>
              <a:rPr lang="en-US" dirty="0" err="1"/>
              <a:t>c.CITY</a:t>
            </a:r>
            <a:r>
              <a:rPr lang="en-US" dirty="0"/>
              <a:t> </a:t>
            </a:r>
            <a:r>
              <a:rPr lang="en-US" b="1" dirty="0"/>
              <a:t>as ciudad </a:t>
            </a:r>
            <a:r>
              <a:rPr lang="en-US" dirty="0"/>
              <a:t>from CUSTOMERS </a:t>
            </a:r>
            <a:r>
              <a:rPr lang="en-US" b="1" dirty="0"/>
              <a:t>as c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SE USARAN MUCHO CUANDO SE HAGAN CONSULTAS A MAS DE UNA TABLA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607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2961E-4476-425B-AE51-A54B9A87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Quitar duplicados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571E08-A275-4F4F-B98F-F0F68E410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sz="2000" b="1" dirty="0"/>
              <a:t>distinct</a:t>
            </a:r>
            <a:r>
              <a:rPr lang="en-US" dirty="0"/>
              <a:t> </a:t>
            </a:r>
            <a:r>
              <a:rPr lang="en-US" dirty="0" err="1"/>
              <a:t>orderdate</a:t>
            </a:r>
            <a:r>
              <a:rPr lang="en-US" dirty="0"/>
              <a:t> from orders order by </a:t>
            </a:r>
            <a:r>
              <a:rPr lang="en-US" dirty="0" err="1"/>
              <a:t>orderdate</a:t>
            </a:r>
            <a:r>
              <a:rPr lang="en-US" dirty="0"/>
              <a:t> </a:t>
            </a:r>
            <a:r>
              <a:rPr lang="en-US" dirty="0" err="1"/>
              <a:t>asc</a:t>
            </a:r>
            <a:endParaRPr lang="en-US" dirty="0"/>
          </a:p>
          <a:p>
            <a:pPr lvl="1"/>
            <a:r>
              <a:rPr lang="es-ES" dirty="0" err="1"/>
              <a:t>Distinct</a:t>
            </a:r>
            <a:r>
              <a:rPr lang="es-ES" dirty="0"/>
              <a:t> quita duplicados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Seleccionamos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el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dato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Fecha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de la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factura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pero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como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hay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duplicados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los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quitamos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con DISTINCT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5551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C0678-FD5E-41D0-B0BB-295E79FF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Mas de una tabla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0C79A2-1CED-4C2B-96A9-E61FC7D4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4" y="1976911"/>
            <a:ext cx="8314683" cy="290417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A67345A-79ED-4C88-B603-F9F5D4E87EDD}"/>
              </a:ext>
            </a:extLst>
          </p:cNvPr>
          <p:cNvSpPr txBox="1"/>
          <p:nvPr/>
        </p:nvSpPr>
        <p:spPr>
          <a:xfrm>
            <a:off x="4791110" y="816995"/>
            <a:ext cx="19529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Todos los campos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ACEE97B-9A48-4867-A269-9E6C6FD31F1A}"/>
              </a:ext>
            </a:extLst>
          </p:cNvPr>
          <p:cNvCxnSpPr/>
          <p:nvPr/>
        </p:nvCxnSpPr>
        <p:spPr>
          <a:xfrm flipH="1">
            <a:off x="3556932" y="1107347"/>
            <a:ext cx="1348299" cy="9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E9037E7-631B-447F-9730-3E7675A489A0}"/>
              </a:ext>
            </a:extLst>
          </p:cNvPr>
          <p:cNvSpPr txBox="1"/>
          <p:nvPr/>
        </p:nvSpPr>
        <p:spPr>
          <a:xfrm>
            <a:off x="4791109" y="1373697"/>
            <a:ext cx="6687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Alias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3D7196C-05BC-4857-9A3B-5AD163488378}"/>
              </a:ext>
            </a:extLst>
          </p:cNvPr>
          <p:cNvCxnSpPr/>
          <p:nvPr/>
        </p:nvCxnSpPr>
        <p:spPr>
          <a:xfrm flipH="1">
            <a:off x="4655890" y="1768990"/>
            <a:ext cx="453005" cy="80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B3AC41B-88B0-465D-BDC4-4A17BC4C123C}"/>
              </a:ext>
            </a:extLst>
          </p:cNvPr>
          <p:cNvCxnSpPr/>
          <p:nvPr/>
        </p:nvCxnSpPr>
        <p:spPr>
          <a:xfrm flipH="1">
            <a:off x="4152550" y="1789540"/>
            <a:ext cx="638559" cy="136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EC779DC-70B3-4D9E-B73D-6442144EF5D0}"/>
              </a:ext>
            </a:extLst>
          </p:cNvPr>
          <p:cNvSpPr txBox="1"/>
          <p:nvPr/>
        </p:nvSpPr>
        <p:spPr>
          <a:xfrm>
            <a:off x="773099" y="5565987"/>
            <a:ext cx="3379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Condición para unir dos tablas 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A270BDE-B221-4FCB-AE75-4AA513E25384}"/>
              </a:ext>
            </a:extLst>
          </p:cNvPr>
          <p:cNvCxnSpPr/>
          <p:nvPr/>
        </p:nvCxnSpPr>
        <p:spPr>
          <a:xfrm flipV="1">
            <a:off x="3976382" y="4202884"/>
            <a:ext cx="1483500" cy="123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9188F4-B0AE-45E5-9414-040117577213}"/>
              </a:ext>
            </a:extLst>
          </p:cNvPr>
          <p:cNvSpPr txBox="1"/>
          <p:nvPr/>
        </p:nvSpPr>
        <p:spPr>
          <a:xfrm>
            <a:off x="5459882" y="5484303"/>
            <a:ext cx="36279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Queremos un cliente en concreto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9A0F773-8B47-4DE6-84E1-6B2C66EF274E}"/>
              </a:ext>
            </a:extLst>
          </p:cNvPr>
          <p:cNvCxnSpPr/>
          <p:nvPr/>
        </p:nvCxnSpPr>
        <p:spPr>
          <a:xfrm flipH="1" flipV="1">
            <a:off x="5459882" y="4664279"/>
            <a:ext cx="571802" cy="77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312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45042-1EA6-4827-991A-8905A0B7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 manera de unir dos tablas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A3312E-92A4-47FC-8FA6-1C57FC778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47" y="2169006"/>
            <a:ext cx="7784691" cy="17318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4323F5E-21D0-4B2A-98E5-3E4BC664C66B}"/>
              </a:ext>
            </a:extLst>
          </p:cNvPr>
          <p:cNvSpPr txBox="1"/>
          <p:nvPr/>
        </p:nvSpPr>
        <p:spPr>
          <a:xfrm>
            <a:off x="5838737" y="1300293"/>
            <a:ext cx="21563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Operador para unir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CE6423-0F65-4E1F-A3C1-D32897E474E0}"/>
              </a:ext>
            </a:extLst>
          </p:cNvPr>
          <p:cNvCxnSpPr/>
          <p:nvPr/>
        </p:nvCxnSpPr>
        <p:spPr>
          <a:xfrm flipH="1">
            <a:off x="5368954" y="1728132"/>
            <a:ext cx="855677" cy="103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F78DE06-0233-4044-949C-CD0D77B09802}"/>
              </a:ext>
            </a:extLst>
          </p:cNvPr>
          <p:cNvSpPr txBox="1"/>
          <p:nvPr/>
        </p:nvSpPr>
        <p:spPr>
          <a:xfrm>
            <a:off x="6603533" y="4623732"/>
            <a:ext cx="35253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Condición de unión de las tablas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79FBD44-F0A0-4C15-BAFF-88250FB8DD03}"/>
              </a:ext>
            </a:extLst>
          </p:cNvPr>
          <p:cNvCxnSpPr/>
          <p:nvPr/>
        </p:nvCxnSpPr>
        <p:spPr>
          <a:xfrm flipH="1" flipV="1">
            <a:off x="5998128" y="3355596"/>
            <a:ext cx="1350628" cy="122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59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F5103-3024-4FAF-90B1-C8E8AF36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no hay datos, tenemos a NULL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BCD4E-53F5-4F11-8757-31DCF280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ORDERS where </a:t>
            </a:r>
            <a:r>
              <a:rPr lang="en-US" sz="2000" b="1" dirty="0"/>
              <a:t>SHIPPOSTALCODE is null</a:t>
            </a:r>
            <a:r>
              <a:rPr lang="en-US" dirty="0"/>
              <a:t>;</a:t>
            </a:r>
          </a:p>
          <a:p>
            <a:pPr lvl="1"/>
            <a:r>
              <a:rPr lang="es-ES" dirty="0"/>
              <a:t>No hacemos </a:t>
            </a:r>
            <a:r>
              <a:rPr lang="en-US" b="1" dirty="0"/>
              <a:t>SHIPPOSTALCODE = null</a:t>
            </a:r>
          </a:p>
          <a:p>
            <a:pPr lvl="1"/>
            <a:r>
              <a:rPr lang="en-US" dirty="0"/>
              <a:t>Nos da las </a:t>
            </a:r>
            <a:r>
              <a:rPr lang="en-US" dirty="0" err="1"/>
              <a:t>facturas</a:t>
            </a:r>
            <a:r>
              <a:rPr lang="en-US" dirty="0"/>
              <a:t> que no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b="1" dirty="0"/>
              <a:t>SHIPPOSTALCODE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155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2298B-6F55-4E7B-B9B7-F6FF4742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09" y="339331"/>
            <a:ext cx="8596668" cy="557164"/>
          </a:xfrm>
        </p:spPr>
        <p:txBody>
          <a:bodyPr>
            <a:normAutofit fontScale="90000"/>
          </a:bodyPr>
          <a:lstStyle/>
          <a:p>
            <a:r>
              <a:rPr lang="en-US" dirty="0"/>
              <a:t>INNER, LEFT, RIGHT, FULL</a:t>
            </a:r>
            <a:endParaRPr lang="es-ES" dirty="0"/>
          </a:p>
        </p:txBody>
      </p:sp>
      <p:pic>
        <p:nvPicPr>
          <p:cNvPr id="4" name="Picture 2" descr="SQL LEFT JOIN">
            <a:extLst>
              <a:ext uri="{FF2B5EF4-FFF2-40B4-BE49-F238E27FC236}">
                <a16:creationId xmlns:a16="http://schemas.microsoft.com/office/drawing/2014/main" id="{2ACEB1F6-83C6-46F3-8228-99819C140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78" y="2614702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QL RIGHT JOIN">
            <a:extLst>
              <a:ext uri="{FF2B5EF4-FFF2-40B4-BE49-F238E27FC236}">
                <a16:creationId xmlns:a16="http://schemas.microsoft.com/office/drawing/2014/main" id="{735A84CF-E1AB-4585-B526-D406F0D2CC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668" y="2614702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QL INNER JOIN">
            <a:extLst>
              <a:ext uri="{FF2B5EF4-FFF2-40B4-BE49-F238E27FC236}">
                <a16:creationId xmlns:a16="http://schemas.microsoft.com/office/drawing/2014/main" id="{22E41EE0-E4F5-4961-BAD9-CCF31A26E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744" y="1324771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SQL FULL OUTER JOIN">
            <a:extLst>
              <a:ext uri="{FF2B5EF4-FFF2-40B4-BE49-F238E27FC236}">
                <a16:creationId xmlns:a16="http://schemas.microsoft.com/office/drawing/2014/main" id="{B04FBD9F-5F5B-4D1C-93E2-283DC1AB2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55" y="1294674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7F01CD9-2C31-4B4A-A69C-5678EEDC91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396" y="1266099"/>
            <a:ext cx="742950" cy="11144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6E2F9CB-7900-4934-A49F-DE2BBF010D8D}"/>
              </a:ext>
            </a:extLst>
          </p:cNvPr>
          <p:cNvSpPr txBox="1"/>
          <p:nvPr/>
        </p:nvSpPr>
        <p:spPr>
          <a:xfrm>
            <a:off x="398009" y="896495"/>
            <a:ext cx="95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TABLA A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4A9982-E069-428B-96E3-B3141BA69AC3}"/>
              </a:ext>
            </a:extLst>
          </p:cNvPr>
          <p:cNvSpPr txBox="1"/>
          <p:nvPr/>
        </p:nvSpPr>
        <p:spPr>
          <a:xfrm>
            <a:off x="1529080" y="896495"/>
            <a:ext cx="95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TABLA B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D507802-5874-4669-A16E-9CE0B43A18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346" y="1294674"/>
            <a:ext cx="714375" cy="10858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D7A816D-B8B4-4FC1-8DF5-74A119A1F7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7794" y="2971890"/>
            <a:ext cx="1104900" cy="3333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FD053AE-92DC-42FD-B57F-BD0286CD2F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678" y="4076380"/>
            <a:ext cx="1714500" cy="11620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59E75DE-52D8-45D7-8043-753A9545AB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9126" y="3009990"/>
            <a:ext cx="1981200" cy="19716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201E23F-E1F5-4844-BED3-910F63C025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8580" y="4150690"/>
            <a:ext cx="1990725" cy="1114425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06546513-C09D-46C5-B022-04A7C1D87E37}"/>
              </a:ext>
            </a:extLst>
          </p:cNvPr>
          <p:cNvSpPr/>
          <p:nvPr/>
        </p:nvSpPr>
        <p:spPr>
          <a:xfrm>
            <a:off x="664201" y="5281480"/>
            <a:ext cx="1698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 FROM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LEFT JOIN  </a:t>
            </a:r>
            <a:r>
              <a:rPr lang="en-US" dirty="0"/>
              <a:t>B </a:t>
            </a:r>
          </a:p>
          <a:p>
            <a:r>
              <a:rPr lang="en-US" dirty="0"/>
              <a:t>ON A.ID = B.ID;</a:t>
            </a:r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E21F98F-4BC9-4F5F-BB6F-A9FDECB20A6B}"/>
              </a:ext>
            </a:extLst>
          </p:cNvPr>
          <p:cNvSpPr/>
          <p:nvPr/>
        </p:nvSpPr>
        <p:spPr>
          <a:xfrm>
            <a:off x="3106572" y="5419979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 FROM A </a:t>
            </a:r>
          </a:p>
          <a:p>
            <a:r>
              <a:rPr lang="en-US" dirty="0">
                <a:solidFill>
                  <a:schemeClr val="accent1"/>
                </a:solidFill>
              </a:rPr>
              <a:t>RIGHT JOIN  </a:t>
            </a:r>
            <a:r>
              <a:rPr lang="en-US" dirty="0"/>
              <a:t>B ON A.ID = B.ID;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9589EA0-888D-424C-9153-F451FC1D3F76}"/>
              </a:ext>
            </a:extLst>
          </p:cNvPr>
          <p:cNvSpPr/>
          <p:nvPr/>
        </p:nvSpPr>
        <p:spPr>
          <a:xfrm>
            <a:off x="8857501" y="3430476"/>
            <a:ext cx="32098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SELECT * FROM A </a:t>
            </a:r>
          </a:p>
          <a:p>
            <a:r>
              <a:rPr lang="en-US" dirty="0">
                <a:solidFill>
                  <a:schemeClr val="accent1"/>
                </a:solidFill>
              </a:rPr>
              <a:t>INNER JOIN   </a:t>
            </a:r>
            <a:r>
              <a:rPr lang="en-US" dirty="0"/>
              <a:t>B ON A.ID = B.ID;</a:t>
            </a:r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1C7C49D-4C40-432B-B6EE-2BA935FEB46E}"/>
              </a:ext>
            </a:extLst>
          </p:cNvPr>
          <p:cNvSpPr/>
          <p:nvPr/>
        </p:nvSpPr>
        <p:spPr>
          <a:xfrm>
            <a:off x="6363255" y="5075722"/>
            <a:ext cx="2960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 FROM A </a:t>
            </a:r>
          </a:p>
          <a:p>
            <a:r>
              <a:rPr lang="en-US" dirty="0">
                <a:solidFill>
                  <a:schemeClr val="accent1"/>
                </a:solidFill>
              </a:rPr>
              <a:t>FULL JOIN   </a:t>
            </a:r>
            <a:r>
              <a:rPr lang="en-US" dirty="0"/>
              <a:t>B </a:t>
            </a:r>
          </a:p>
          <a:p>
            <a:r>
              <a:rPr lang="en-US" dirty="0">
                <a:solidFill>
                  <a:schemeClr val="accent1"/>
                </a:solidFill>
              </a:rPr>
              <a:t>ON</a:t>
            </a:r>
            <a:r>
              <a:rPr lang="en-US" dirty="0"/>
              <a:t> A.ID = B.ID;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654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9B6AC-66FC-4E1F-BAC4-93EE0F68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42167" cy="741028"/>
          </a:xfrm>
        </p:spPr>
        <p:txBody>
          <a:bodyPr/>
          <a:lstStyle/>
          <a:p>
            <a:r>
              <a:rPr lang="es-ES" dirty="0"/>
              <a:t>Modelo de Datos</a:t>
            </a:r>
          </a:p>
        </p:txBody>
      </p:sp>
      <p:pic>
        <p:nvPicPr>
          <p:cNvPr id="4" name="Picture 2" descr="Imagen relacionada">
            <a:extLst>
              <a:ext uri="{FF2B5EF4-FFF2-40B4-BE49-F238E27FC236}">
                <a16:creationId xmlns:a16="http://schemas.microsoft.com/office/drawing/2014/main" id="{45E22505-4E5F-4B4A-8054-12E63F5413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5" y="1623576"/>
            <a:ext cx="8014399" cy="477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B2701B-95AD-45CF-85A7-ABF9262773D4}"/>
              </a:ext>
            </a:extLst>
          </p:cNvPr>
          <p:cNvSpPr txBox="1"/>
          <p:nvPr/>
        </p:nvSpPr>
        <p:spPr>
          <a:xfrm>
            <a:off x="6778785" y="1025437"/>
            <a:ext cx="162698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Tablas</a:t>
            </a:r>
            <a:r>
              <a:rPr lang="en-US" dirty="0"/>
              <a:t>, Campos</a:t>
            </a:r>
          </a:p>
          <a:p>
            <a:r>
              <a:rPr lang="en-US" dirty="0"/>
              <a:t>Primary Key</a:t>
            </a:r>
          </a:p>
          <a:p>
            <a:r>
              <a:rPr lang="en-US" dirty="0"/>
              <a:t>Foreign Key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3899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00B94-1355-4916-981F-667A1A60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2B10D-3D31-4D79-8C8E-BE0FC6E5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Nombres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facturas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1997.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Facturas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el </a:t>
            </a:r>
            <a:r>
              <a:rPr lang="en-US" dirty="0" err="1"/>
              <a:t>artículo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Fechas</a:t>
            </a:r>
            <a:r>
              <a:rPr lang="en-US" dirty="0"/>
              <a:t> de las </a:t>
            </a:r>
            <a:r>
              <a:rPr lang="en-US" dirty="0" err="1"/>
              <a:t>facturas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el </a:t>
            </a:r>
            <a:r>
              <a:rPr lang="en-US" dirty="0" err="1"/>
              <a:t>artículo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Productos</a:t>
            </a:r>
            <a:r>
              <a:rPr lang="en-US" dirty="0"/>
              <a:t> que no 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vendido</a:t>
            </a:r>
            <a:r>
              <a:rPr lang="en-US" dirty="0"/>
              <a:t>. Products que no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ORDER_DETAILS.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828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FD50E-9FE7-492C-BF99-BCB12F2A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Insertar registros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E57F86-9462-4473-B656-A375D518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Si se tiene una tabla llamada conceptos con los campos código y descripción y queremos añadir un registro</a:t>
            </a:r>
          </a:p>
          <a:p>
            <a:endParaRPr lang="es-ES" dirty="0"/>
          </a:p>
          <a:p>
            <a:pPr lvl="1"/>
            <a:r>
              <a:rPr lang="es-ES" dirty="0"/>
              <a:t>INSERT INTO conceptos </a:t>
            </a:r>
            <a:r>
              <a:rPr lang="es-ES" dirty="0" err="1"/>
              <a:t>values</a:t>
            </a:r>
            <a:r>
              <a:rPr lang="es-ES" dirty="0"/>
              <a:t> (‘IV’, ‘IMPUESTO DE VEHICULOS’)</a:t>
            </a:r>
          </a:p>
          <a:p>
            <a:r>
              <a:rPr lang="es-ES" dirty="0"/>
              <a:t>También podemos poner</a:t>
            </a:r>
          </a:p>
          <a:p>
            <a:pPr lvl="1"/>
            <a:r>
              <a:rPr lang="es-ES" dirty="0"/>
              <a:t>INSERT INTO conceptos </a:t>
            </a:r>
            <a:r>
              <a:rPr lang="es-ES" b="1" dirty="0">
                <a:solidFill>
                  <a:srgbClr val="FF0000"/>
                </a:solidFill>
              </a:rPr>
              <a:t>(CODIGO, DESCRIPCION) </a:t>
            </a:r>
            <a:r>
              <a:rPr lang="es-ES" dirty="0" err="1"/>
              <a:t>values</a:t>
            </a:r>
            <a:r>
              <a:rPr lang="es-ES" dirty="0"/>
              <a:t> (‘IV’, ‘IMPUESTO DE VEHICULOS’)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0492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2C72D-8E42-4F03-95A3-725150B6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Update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84170-010F-4439-9A3A-C07AB8E86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 PRODUCTS set PRODUCT_NAME = 'queso fresco ' where PRODUCT_ID = 177;</a:t>
            </a:r>
          </a:p>
          <a:p>
            <a:pPr lvl="1"/>
            <a:r>
              <a:rPr lang="es-ES" dirty="0"/>
              <a:t>Esta </a:t>
            </a:r>
            <a:r>
              <a:rPr lang="es-ES" dirty="0" err="1"/>
              <a:t>update</a:t>
            </a:r>
            <a:r>
              <a:rPr lang="es-ES" dirty="0"/>
              <a:t> actualizaría el nombre del producto del registro 177</a:t>
            </a:r>
          </a:p>
          <a:p>
            <a:pPr lvl="1"/>
            <a:r>
              <a:rPr lang="es-ES" dirty="0"/>
              <a:t>Si no ponemos PRODUCT_ID = 177, </a:t>
            </a:r>
            <a:r>
              <a:rPr lang="es-ES" b="1" dirty="0">
                <a:solidFill>
                  <a:srgbClr val="FF0000"/>
                </a:solidFill>
              </a:rPr>
              <a:t>cambiaría el nombre de todos los productos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4780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5A96B-A575-48DA-A3B3-4005E050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Borrar (</a:t>
            </a:r>
            <a:r>
              <a:rPr lang="es-ES" dirty="0" err="1"/>
              <a:t>delete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3A41A-7123-4898-BE12-2E6ED0420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delete PRODUCTS where PRODUCT_ID = 76;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Borra el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artículo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numero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76 de la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tabla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productos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el product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tiene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hijos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tiene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order_details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la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operación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dará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 error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no se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peude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borrar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padre que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tenga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hijos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una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manera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borrar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padre y que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operación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borre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los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hijos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DELETE CASCADE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definición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tabla</a:t>
            </a: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48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27BAF-75D0-486C-9F35-851CC2DE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Agrupar datos. </a:t>
            </a:r>
            <a:r>
              <a:rPr lang="es-ES" dirty="0" err="1"/>
              <a:t>Group</a:t>
            </a:r>
            <a:r>
              <a:rPr lang="es-ES" dirty="0"/>
              <a:t> BY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1A79A2-074A-40E8-A796-CFF214E5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14" y="1930399"/>
            <a:ext cx="8277003" cy="13207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8076727-69CE-41BE-9EC0-7732C4DB80E2}"/>
              </a:ext>
            </a:extLst>
          </p:cNvPr>
          <p:cNvSpPr txBox="1"/>
          <p:nvPr/>
        </p:nvSpPr>
        <p:spPr>
          <a:xfrm>
            <a:off x="3473043" y="1275126"/>
            <a:ext cx="20249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Campos del grupo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DAD5997-BFE7-4B98-88DE-1068BB343CEF}"/>
              </a:ext>
            </a:extLst>
          </p:cNvPr>
          <p:cNvCxnSpPr/>
          <p:nvPr/>
        </p:nvCxnSpPr>
        <p:spPr>
          <a:xfrm>
            <a:off x="4244829" y="1661020"/>
            <a:ext cx="0" cy="74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8E05B94-7F40-4E89-BC52-42BE2142AE12}"/>
              </a:ext>
            </a:extLst>
          </p:cNvPr>
          <p:cNvSpPr txBox="1"/>
          <p:nvPr/>
        </p:nvSpPr>
        <p:spPr>
          <a:xfrm>
            <a:off x="5987628" y="1291688"/>
            <a:ext cx="22124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Operación de grupo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988B71F-B781-43D9-AD55-C1C9066A5A0C}"/>
              </a:ext>
            </a:extLst>
          </p:cNvPr>
          <p:cNvCxnSpPr/>
          <p:nvPr/>
        </p:nvCxnSpPr>
        <p:spPr>
          <a:xfrm flipH="1">
            <a:off x="5394121" y="1661020"/>
            <a:ext cx="885625" cy="37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A51ABD7-CC7C-46C3-8906-E845CA3A6E61}"/>
              </a:ext>
            </a:extLst>
          </p:cNvPr>
          <p:cNvSpPr txBox="1"/>
          <p:nvPr/>
        </p:nvSpPr>
        <p:spPr>
          <a:xfrm>
            <a:off x="6304415" y="2697201"/>
            <a:ext cx="13420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Ordenamos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CDF1B2C-6536-4EDA-A1AD-EAC9628AF115}"/>
              </a:ext>
            </a:extLst>
          </p:cNvPr>
          <p:cNvCxnSpPr/>
          <p:nvPr/>
        </p:nvCxnSpPr>
        <p:spPr>
          <a:xfrm flipH="1">
            <a:off x="4748169" y="2919369"/>
            <a:ext cx="1451295" cy="6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A954E564-06E1-46F2-B71C-3D048AD5F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838" y="370245"/>
            <a:ext cx="2200000" cy="576190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D22DEE3-978C-4042-972D-D23EBE186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829" y="4078263"/>
            <a:ext cx="2238095" cy="271428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AA32334-1A1B-4D6B-86EF-EB10AFF7C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36" y="4082097"/>
            <a:ext cx="7217893" cy="106572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A756042-7E3C-4149-B83C-25FBFD1C76B8}"/>
              </a:ext>
            </a:extLst>
          </p:cNvPr>
          <p:cNvSpPr txBox="1"/>
          <p:nvPr/>
        </p:nvSpPr>
        <p:spPr>
          <a:xfrm>
            <a:off x="1007017" y="5402895"/>
            <a:ext cx="51924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Ordenamos por el campo numero 2 descendente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427EF68-B43B-4440-800B-4C93E5B7C7B4}"/>
              </a:ext>
            </a:extLst>
          </p:cNvPr>
          <p:cNvCxnSpPr/>
          <p:nvPr/>
        </p:nvCxnSpPr>
        <p:spPr>
          <a:xfrm flipH="1" flipV="1">
            <a:off x="2567031" y="5147825"/>
            <a:ext cx="285226" cy="25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19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6438F-1097-4672-ADD0-0D57073C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Facturas por cliente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2C4D90-BFCE-47F3-A60C-D3FC0244C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46059"/>
            <a:ext cx="9536930" cy="163569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EA56909-2A1E-4BA9-9646-0BC61A163CBE}"/>
              </a:ext>
            </a:extLst>
          </p:cNvPr>
          <p:cNvSpPr txBox="1"/>
          <p:nvPr/>
        </p:nvSpPr>
        <p:spPr>
          <a:xfrm>
            <a:off x="5436066" y="1342239"/>
            <a:ext cx="21435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Union</a:t>
            </a:r>
            <a:r>
              <a:rPr lang="es-ES" dirty="0"/>
              <a:t> de las tablas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CB61ABA-7F8C-4311-AA3F-13A1488D7A4E}"/>
              </a:ext>
            </a:extLst>
          </p:cNvPr>
          <p:cNvCxnSpPr/>
          <p:nvPr/>
        </p:nvCxnSpPr>
        <p:spPr>
          <a:xfrm flipH="1">
            <a:off x="4370664" y="1793304"/>
            <a:ext cx="1853967" cy="72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095720C-923C-4706-ABBF-4927589C82C5}"/>
              </a:ext>
            </a:extLst>
          </p:cNvPr>
          <p:cNvSpPr txBox="1"/>
          <p:nvPr/>
        </p:nvSpPr>
        <p:spPr>
          <a:xfrm>
            <a:off x="5297647" y="4002947"/>
            <a:ext cx="38491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Agrupamos por nombre de empresa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D5B10BE-BB39-4B79-BE08-2F31FA86A4EA}"/>
              </a:ext>
            </a:extLst>
          </p:cNvPr>
          <p:cNvCxnSpPr/>
          <p:nvPr/>
        </p:nvCxnSpPr>
        <p:spPr>
          <a:xfrm flipH="1" flipV="1">
            <a:off x="4303552" y="2895275"/>
            <a:ext cx="2525087" cy="103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CACF9E2-EBF4-4A6C-8B97-8FC057B1CF4A}"/>
              </a:ext>
            </a:extLst>
          </p:cNvPr>
          <p:cNvSpPr txBox="1"/>
          <p:nvPr/>
        </p:nvSpPr>
        <p:spPr>
          <a:xfrm>
            <a:off x="2017863" y="1296782"/>
            <a:ext cx="11945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Contamos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479A001-FEC9-4E3B-BE84-4073749C85F4}"/>
              </a:ext>
            </a:extLst>
          </p:cNvPr>
          <p:cNvCxnSpPr/>
          <p:nvPr/>
        </p:nvCxnSpPr>
        <p:spPr>
          <a:xfrm>
            <a:off x="3296873" y="1442906"/>
            <a:ext cx="1073791" cy="35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240AA61-B442-46F8-99D1-E4D706F56C78}"/>
              </a:ext>
            </a:extLst>
          </p:cNvPr>
          <p:cNvSpPr txBox="1"/>
          <p:nvPr/>
        </p:nvSpPr>
        <p:spPr>
          <a:xfrm>
            <a:off x="1434620" y="4007131"/>
            <a:ext cx="13420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Ordenamos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0A1C100-274D-420F-BF6C-23D8D2C30329}"/>
              </a:ext>
            </a:extLst>
          </p:cNvPr>
          <p:cNvCxnSpPr/>
          <p:nvPr/>
        </p:nvCxnSpPr>
        <p:spPr>
          <a:xfrm flipV="1">
            <a:off x="2105637" y="3179428"/>
            <a:ext cx="1106784" cy="82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614A2127-4B84-4893-86F6-0A76DDE24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86" y="4689789"/>
            <a:ext cx="3438095" cy="174285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C9790B1A-D995-484E-8161-DF084FDD373B}"/>
              </a:ext>
            </a:extLst>
          </p:cNvPr>
          <p:cNvSpPr txBox="1"/>
          <p:nvPr/>
        </p:nvSpPr>
        <p:spPr>
          <a:xfrm>
            <a:off x="2895600" y="4003259"/>
            <a:ext cx="6687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Alias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6B46483-068C-430C-85B6-15267D1963A7}"/>
              </a:ext>
            </a:extLst>
          </p:cNvPr>
          <p:cNvCxnSpPr/>
          <p:nvPr/>
        </p:nvCxnSpPr>
        <p:spPr>
          <a:xfrm flipH="1" flipV="1">
            <a:off x="2717380" y="2651341"/>
            <a:ext cx="428492" cy="119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EB286C4-1EAA-468A-9EBB-BC2B378FF455}"/>
              </a:ext>
            </a:extLst>
          </p:cNvPr>
          <p:cNvCxnSpPr/>
          <p:nvPr/>
        </p:nvCxnSpPr>
        <p:spPr>
          <a:xfrm flipV="1">
            <a:off x="3296873" y="2617242"/>
            <a:ext cx="2000774" cy="123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157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3AFF9-C72D-413D-9E59-67D6D70C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Facturas por año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B7C969-DB18-4499-85C0-AB6C65CF4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88" y="1624389"/>
            <a:ext cx="5374234" cy="14459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DC349EC-2F85-4E43-BEAD-FB5CAB1F5187}"/>
              </a:ext>
            </a:extLst>
          </p:cNvPr>
          <p:cNvSpPr txBox="1"/>
          <p:nvPr/>
        </p:nvSpPr>
        <p:spPr>
          <a:xfrm>
            <a:off x="6006518" y="747663"/>
            <a:ext cx="28504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Extrae el año de la fecha 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AB6F117-7872-4464-90EC-7748EB15970F}"/>
              </a:ext>
            </a:extLst>
          </p:cNvPr>
          <p:cNvCxnSpPr/>
          <p:nvPr/>
        </p:nvCxnSpPr>
        <p:spPr>
          <a:xfrm flipH="1">
            <a:off x="4035105" y="1023457"/>
            <a:ext cx="1870745" cy="60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0161E60-A6BD-4020-96AE-7FA05502EC92}"/>
              </a:ext>
            </a:extLst>
          </p:cNvPr>
          <p:cNvSpPr txBox="1"/>
          <p:nvPr/>
        </p:nvSpPr>
        <p:spPr>
          <a:xfrm>
            <a:off x="3545247" y="4085160"/>
            <a:ext cx="32303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Agrupamos por una expresión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53B093D-6D23-4BC3-813D-6B6C67D39A46}"/>
              </a:ext>
            </a:extLst>
          </p:cNvPr>
          <p:cNvCxnSpPr/>
          <p:nvPr/>
        </p:nvCxnSpPr>
        <p:spPr>
          <a:xfrm flipH="1" flipV="1">
            <a:off x="2952925" y="2639178"/>
            <a:ext cx="1233181" cy="125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13B060-6BE5-4DF3-9843-28F15C1D5E4D}"/>
              </a:ext>
            </a:extLst>
          </p:cNvPr>
          <p:cNvSpPr txBox="1"/>
          <p:nvPr/>
        </p:nvSpPr>
        <p:spPr>
          <a:xfrm>
            <a:off x="6679035" y="1938402"/>
            <a:ext cx="11945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Contamos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640DD82-34EB-4239-B9F0-837A7B23D0F7}"/>
              </a:ext>
            </a:extLst>
          </p:cNvPr>
          <p:cNvCxnSpPr/>
          <p:nvPr/>
        </p:nvCxnSpPr>
        <p:spPr>
          <a:xfrm flipH="1" flipV="1">
            <a:off x="4035105" y="2068463"/>
            <a:ext cx="2491530" cy="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A3B684C0-FF1D-4448-916E-46DE3F1AB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88" y="4841690"/>
            <a:ext cx="2038095" cy="10000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59C5B99-184D-4402-A6E1-E50007B46D27}"/>
              </a:ext>
            </a:extLst>
          </p:cNvPr>
          <p:cNvSpPr txBox="1"/>
          <p:nvPr/>
        </p:nvSpPr>
        <p:spPr>
          <a:xfrm>
            <a:off x="4113532" y="5284615"/>
            <a:ext cx="20297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Salida sin ordenar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B0822CB-E903-4F64-9427-00D94148DAD4}"/>
              </a:ext>
            </a:extLst>
          </p:cNvPr>
          <p:cNvCxnSpPr/>
          <p:nvPr/>
        </p:nvCxnSpPr>
        <p:spPr>
          <a:xfrm flipH="1">
            <a:off x="2952925" y="5469281"/>
            <a:ext cx="108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4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803EA-1579-411C-9973-CF7366FF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son las tablas?</a:t>
            </a:r>
          </a:p>
        </p:txBody>
      </p:sp>
      <p:pic>
        <p:nvPicPr>
          <p:cNvPr id="4" name="Picture 2" descr="http://www.aulaclic.es/sql/graficos/empleados.gif">
            <a:extLst>
              <a:ext uri="{FF2B5EF4-FFF2-40B4-BE49-F238E27FC236}">
                <a16:creationId xmlns:a16="http://schemas.microsoft.com/office/drawing/2014/main" id="{7D2AADA2-214E-48FB-9839-4E0DCF024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930400"/>
            <a:ext cx="573405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aulaclic.es/sql/graficos/productos.gif">
            <a:extLst>
              <a:ext uri="{FF2B5EF4-FFF2-40B4-BE49-F238E27FC236}">
                <a16:creationId xmlns:a16="http://schemas.microsoft.com/office/drawing/2014/main" id="{9F2502A3-0F57-4801-8EBC-3B9977854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59" y="1930400"/>
            <a:ext cx="3295650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5869BDC-7154-4D58-AD67-DAD9812DDA94}"/>
              </a:ext>
            </a:extLst>
          </p:cNvPr>
          <p:cNvSpPr txBox="1"/>
          <p:nvPr/>
        </p:nvSpPr>
        <p:spPr>
          <a:xfrm>
            <a:off x="402672" y="1459684"/>
            <a:ext cx="195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Tabla de Clientes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15DA89-92D7-4FA1-ABD4-B8B31C89B9AE}"/>
              </a:ext>
            </a:extLst>
          </p:cNvPr>
          <p:cNvSpPr txBox="1"/>
          <p:nvPr/>
        </p:nvSpPr>
        <p:spPr>
          <a:xfrm>
            <a:off x="6318308" y="1561068"/>
            <a:ext cx="21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Tabla de Productos</a:t>
            </a:r>
          </a:p>
        </p:txBody>
      </p:sp>
    </p:spTree>
    <p:extLst>
      <p:ext uri="{BB962C8B-B14F-4D97-AF65-F5344CB8AC3E}">
        <p14:creationId xmlns:p14="http://schemas.microsoft.com/office/powerpoint/2010/main" val="421516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039B6-21FA-46B2-9D9A-399D20F2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C0C70-126A-4F51-839E-E23FA8A4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517"/>
            <a:ext cx="8596668" cy="4606845"/>
          </a:xfrm>
        </p:spPr>
        <p:txBody>
          <a:bodyPr/>
          <a:lstStyle/>
          <a:p>
            <a:r>
              <a:rPr lang="es-ES" dirty="0" err="1"/>
              <a:t>Structurated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Languaje</a:t>
            </a:r>
            <a:r>
              <a:rPr lang="es-ES" dirty="0"/>
              <a:t>. Lenguaje estructurado de acceso a base de datos</a:t>
            </a:r>
          </a:p>
          <a:p>
            <a:r>
              <a:rPr lang="es-ES" dirty="0"/>
              <a:t>Está normalizado. El mismo lenguaje lo podemos usar con bases de datos de diferentes fabricantes.</a:t>
            </a:r>
          </a:p>
          <a:p>
            <a:r>
              <a:rPr lang="es-ES" dirty="0"/>
              <a:t>Que nos permite</a:t>
            </a:r>
          </a:p>
          <a:p>
            <a:pPr lvl="1"/>
            <a:r>
              <a:rPr lang="es-ES" dirty="0"/>
              <a:t>Mantener la estructuras: Crear, Modificar, Eliminar Tablas</a:t>
            </a:r>
          </a:p>
          <a:p>
            <a:pPr lvl="1"/>
            <a:r>
              <a:rPr lang="es-ES" dirty="0"/>
              <a:t>Manipular los datos que contienen las tablas</a:t>
            </a:r>
          </a:p>
          <a:p>
            <a:pPr lvl="2"/>
            <a:r>
              <a:rPr lang="es-ES" dirty="0"/>
              <a:t>Insertar, Actualizar, Eliminar, Seleccionar.</a:t>
            </a:r>
          </a:p>
          <a:p>
            <a:pPr lvl="2"/>
            <a:endParaRPr lang="es-ES" dirty="0"/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636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87ECF-2FCC-4389-ABBA-23561C9F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66666" cy="757806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dirty="0" err="1"/>
              <a:t>select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C3DD5E-7365-4577-82FC-04B4975A4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95" y="2284878"/>
            <a:ext cx="7190476" cy="441904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6AC9C61-59BD-462C-84BF-E2268ACE5C17}"/>
              </a:ext>
            </a:extLst>
          </p:cNvPr>
          <p:cNvSpPr txBox="1"/>
          <p:nvPr/>
        </p:nvSpPr>
        <p:spPr>
          <a:xfrm>
            <a:off x="768795" y="1644958"/>
            <a:ext cx="4584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err="1"/>
              <a:t>Select</a:t>
            </a:r>
            <a:r>
              <a:rPr lang="es-ES" sz="3200" dirty="0"/>
              <a:t> * </a:t>
            </a:r>
            <a:r>
              <a:rPr lang="es-ES" sz="3200" dirty="0" err="1"/>
              <a:t>from</a:t>
            </a:r>
            <a:r>
              <a:rPr lang="es-ES" sz="3200" dirty="0"/>
              <a:t> </a:t>
            </a:r>
            <a:r>
              <a:rPr lang="es-ES" sz="3200" dirty="0" err="1"/>
              <a:t>customers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49638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BBF5A-51C3-4A37-91DF-1448A0D8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Solo quiero unas columnas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84ABFAE-E4E6-4E52-9E56-06AF76F95702}"/>
              </a:ext>
            </a:extLst>
          </p:cNvPr>
          <p:cNvSpPr txBox="1"/>
          <p:nvPr/>
        </p:nvSpPr>
        <p:spPr>
          <a:xfrm>
            <a:off x="677334" y="1270000"/>
            <a:ext cx="888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select </a:t>
            </a:r>
            <a:r>
              <a:rPr lang="en-US" sz="2800" dirty="0" err="1"/>
              <a:t>company_name</a:t>
            </a:r>
            <a:r>
              <a:rPr lang="en-US" sz="2800" dirty="0"/>
              <a:t>, </a:t>
            </a:r>
            <a:r>
              <a:rPr lang="en-US" sz="2800" dirty="0" err="1"/>
              <a:t>contact_name</a:t>
            </a:r>
            <a:r>
              <a:rPr lang="en-US" sz="2800" dirty="0"/>
              <a:t> from customers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A5D8481-D8CF-4D8D-82AE-700B533E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02" y="1930400"/>
            <a:ext cx="4542857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7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A3A57-68EB-4595-BEB4-6E713747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 quiero todos los registros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7FE713-AB41-48A4-B454-2BD6D8C49AD6}"/>
              </a:ext>
            </a:extLst>
          </p:cNvPr>
          <p:cNvSpPr txBox="1"/>
          <p:nvPr/>
        </p:nvSpPr>
        <p:spPr>
          <a:xfrm>
            <a:off x="677334" y="1468735"/>
            <a:ext cx="6034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 </a:t>
            </a:r>
            <a:r>
              <a:rPr lang="en-US" b="1" dirty="0" err="1"/>
              <a:t>company_name</a:t>
            </a:r>
            <a:r>
              <a:rPr lang="en-US" b="1" dirty="0"/>
              <a:t>, </a:t>
            </a:r>
            <a:r>
              <a:rPr lang="en-US" b="1" dirty="0" err="1"/>
              <a:t>contact_name</a:t>
            </a:r>
            <a:r>
              <a:rPr lang="en-US" b="1" dirty="0"/>
              <a:t> from customers</a:t>
            </a:r>
          </a:p>
          <a:p>
            <a:r>
              <a:rPr lang="en-US" b="1" dirty="0"/>
              <a:t>where city = 'Madrid'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162423-5A2E-4D6C-80F1-9A2A3281B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13" y="2422628"/>
            <a:ext cx="3952381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5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1A002-E1AD-4401-B3B1-C0400055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 más complicadas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DCE12C-FBAD-4DF6-B4BD-312232DE65E8}"/>
              </a:ext>
            </a:extLst>
          </p:cNvPr>
          <p:cNvSpPr txBox="1"/>
          <p:nvPr/>
        </p:nvSpPr>
        <p:spPr>
          <a:xfrm>
            <a:off x="738231" y="1543574"/>
            <a:ext cx="88503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company_name</a:t>
            </a:r>
            <a:r>
              <a:rPr lang="en-US" dirty="0"/>
              <a:t>, </a:t>
            </a:r>
            <a:r>
              <a:rPr lang="en-US" dirty="0" err="1"/>
              <a:t>contact_name</a:t>
            </a:r>
            <a:r>
              <a:rPr lang="en-US" dirty="0"/>
              <a:t>, city from customers</a:t>
            </a:r>
          </a:p>
          <a:p>
            <a:r>
              <a:rPr lang="en-US" dirty="0"/>
              <a:t>where city = 'Madrid' </a:t>
            </a:r>
            <a:r>
              <a:rPr lang="en-US" sz="2800" b="1" dirty="0"/>
              <a:t>or</a:t>
            </a:r>
            <a:r>
              <a:rPr lang="en-US" dirty="0"/>
              <a:t> city = 'Berlin’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company_name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contact_name</a:t>
            </a:r>
            <a:r>
              <a:rPr lang="en-US" dirty="0">
                <a:solidFill>
                  <a:srgbClr val="FF0000"/>
                </a:solidFill>
              </a:rPr>
              <a:t>, city from customers</a:t>
            </a:r>
          </a:p>
          <a:p>
            <a:r>
              <a:rPr lang="en-US" dirty="0">
                <a:solidFill>
                  <a:srgbClr val="FF0000"/>
                </a:solidFill>
              </a:rPr>
              <a:t>where city = 'Madrid’ </a:t>
            </a:r>
            <a:r>
              <a:rPr lang="en-US" sz="2400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city = 'Berlin’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company_name</a:t>
            </a:r>
            <a:r>
              <a:rPr lang="en-US" dirty="0"/>
              <a:t>, </a:t>
            </a:r>
            <a:r>
              <a:rPr lang="en-US" dirty="0" err="1"/>
              <a:t>contact_name</a:t>
            </a:r>
            <a:r>
              <a:rPr lang="en-US" dirty="0"/>
              <a:t>, city from customers</a:t>
            </a:r>
          </a:p>
          <a:p>
            <a:r>
              <a:rPr lang="en-US" dirty="0"/>
              <a:t>where country = ‘Spain’ </a:t>
            </a:r>
            <a:r>
              <a:rPr lang="en-US" sz="2400" b="1" dirty="0"/>
              <a:t>and</a:t>
            </a:r>
            <a:r>
              <a:rPr lang="en-US" dirty="0"/>
              <a:t> city = ‘Sevilla'</a:t>
            </a:r>
          </a:p>
          <a:p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510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533B7-6C38-49A6-8300-BA9FE74C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Relacionales y Lógicos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8EA96-3816-4E11-90D8-7D9814F7B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69" y="1330079"/>
            <a:ext cx="8596668" cy="2679859"/>
          </a:xfrm>
        </p:spPr>
        <p:txBody>
          <a:bodyPr/>
          <a:lstStyle/>
          <a:p>
            <a:r>
              <a:rPr lang="es-ES" dirty="0"/>
              <a:t>Relacionales</a:t>
            </a:r>
          </a:p>
          <a:p>
            <a:pPr lvl="1"/>
            <a:r>
              <a:rPr lang="es-ES" dirty="0"/>
              <a:t>Mayor &gt;</a:t>
            </a:r>
          </a:p>
          <a:p>
            <a:pPr lvl="1"/>
            <a:r>
              <a:rPr lang="es-ES" dirty="0"/>
              <a:t>Menor &lt;</a:t>
            </a:r>
          </a:p>
          <a:p>
            <a:pPr lvl="1"/>
            <a:r>
              <a:rPr lang="es-ES" dirty="0"/>
              <a:t>Mayor o igual &gt;=</a:t>
            </a:r>
          </a:p>
          <a:p>
            <a:pPr lvl="1"/>
            <a:r>
              <a:rPr lang="es-ES" dirty="0"/>
              <a:t>Menor o igual &lt;=</a:t>
            </a:r>
          </a:p>
          <a:p>
            <a:pPr lvl="1"/>
            <a:r>
              <a:rPr lang="es-ES" dirty="0"/>
              <a:t>Distinto !=</a:t>
            </a:r>
          </a:p>
          <a:p>
            <a:pPr lvl="1"/>
            <a:r>
              <a:rPr lang="es-ES" dirty="0"/>
              <a:t>Igual =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CEA4E8-6871-4930-8C43-94A56F3B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69" y="4029715"/>
            <a:ext cx="8298886" cy="263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205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886</Words>
  <Application>Microsoft Office PowerPoint</Application>
  <PresentationFormat>Panorámica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Trebuchet MS</vt:lpstr>
      <vt:lpstr>Wingdings 3</vt:lpstr>
      <vt:lpstr>Faceta</vt:lpstr>
      <vt:lpstr>Las bases de datos</vt:lpstr>
      <vt:lpstr>Modelo de Datos</vt:lpstr>
      <vt:lpstr>¿Cómo son las tablas?</vt:lpstr>
      <vt:lpstr>SQL</vt:lpstr>
      <vt:lpstr>La select</vt:lpstr>
      <vt:lpstr>Solo quiero unas columnas</vt:lpstr>
      <vt:lpstr>No quiero todos los registros</vt:lpstr>
      <vt:lpstr>Preguntas más complicadas</vt:lpstr>
      <vt:lpstr>Operadores Relacionales y Lógicos</vt:lpstr>
      <vt:lpstr>Ordenamos</vt:lpstr>
      <vt:lpstr>Modelo</vt:lpstr>
      <vt:lpstr>EJERCICIO</vt:lpstr>
      <vt:lpstr>Mas operadores</vt:lpstr>
      <vt:lpstr>Alias, Limitación de registros</vt:lpstr>
      <vt:lpstr>Quitar duplicados</vt:lpstr>
      <vt:lpstr>Mas de una tabla</vt:lpstr>
      <vt:lpstr>Otra manera de unir dos tablas</vt:lpstr>
      <vt:lpstr>Cuando no hay datos, tenemos a NULL</vt:lpstr>
      <vt:lpstr>INNER, LEFT, RIGHT, FULL</vt:lpstr>
      <vt:lpstr>EJERCICIO</vt:lpstr>
      <vt:lpstr>Insertar registros</vt:lpstr>
      <vt:lpstr>Update</vt:lpstr>
      <vt:lpstr>Borrar (delete)</vt:lpstr>
      <vt:lpstr>Agrupar datos. Group BY</vt:lpstr>
      <vt:lpstr>Facturas por cliente</vt:lpstr>
      <vt:lpstr>Facturas por año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bases de datos</dc:title>
  <dc:creator>jose viejo</dc:creator>
  <cp:lastModifiedBy>jose viejo</cp:lastModifiedBy>
  <cp:revision>10</cp:revision>
  <dcterms:created xsi:type="dcterms:W3CDTF">2019-04-02T07:00:55Z</dcterms:created>
  <dcterms:modified xsi:type="dcterms:W3CDTF">2019-04-02T09:47:50Z</dcterms:modified>
</cp:coreProperties>
</file>