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viejo" userId="fd463a0fff0af4d9" providerId="LiveId" clId="{3267947E-57C2-4A5E-A1FB-F34569BC30FA}"/>
    <pc:docChg chg="custSel addSld modSld">
      <pc:chgData name="jose viejo" userId="fd463a0fff0af4d9" providerId="LiveId" clId="{3267947E-57C2-4A5E-A1FB-F34569BC30FA}" dt="2019-04-02T12:27:01.990" v="641" actId="20577"/>
      <pc:docMkLst>
        <pc:docMk/>
      </pc:docMkLst>
      <pc:sldChg chg="addSp modSp">
        <pc:chgData name="jose viejo" userId="fd463a0fff0af4d9" providerId="LiveId" clId="{3267947E-57C2-4A5E-A1FB-F34569BC30FA}" dt="2019-04-02T12:18:20.089" v="152" actId="1076"/>
        <pc:sldMkLst>
          <pc:docMk/>
          <pc:sldMk cId="813355830" sldId="268"/>
        </pc:sldMkLst>
        <pc:spChg chg="mod">
          <ac:chgData name="jose viejo" userId="fd463a0fff0af4d9" providerId="LiveId" clId="{3267947E-57C2-4A5E-A1FB-F34569BC30FA}" dt="2019-04-02T12:18:06.707" v="150" actId="403"/>
          <ac:spMkLst>
            <pc:docMk/>
            <pc:sldMk cId="813355830" sldId="268"/>
            <ac:spMk id="3" creationId="{81CC3C30-FA05-479D-A628-54A44F4665F6}"/>
          </ac:spMkLst>
        </pc:spChg>
        <pc:picChg chg="add mod">
          <ac:chgData name="jose viejo" userId="fd463a0fff0af4d9" providerId="LiveId" clId="{3267947E-57C2-4A5E-A1FB-F34569BC30FA}" dt="2019-04-02T12:18:20.089" v="152" actId="1076"/>
          <ac:picMkLst>
            <pc:docMk/>
            <pc:sldMk cId="813355830" sldId="268"/>
            <ac:picMk id="4" creationId="{AE46F0FB-8D8F-4E69-95A8-911EC4BCCCAF}"/>
          </ac:picMkLst>
        </pc:picChg>
      </pc:sldChg>
      <pc:sldChg chg="addSp delSp modSp add">
        <pc:chgData name="jose viejo" userId="fd463a0fff0af4d9" providerId="LiveId" clId="{3267947E-57C2-4A5E-A1FB-F34569BC30FA}" dt="2019-04-02T12:21:38.063" v="378" actId="1076"/>
        <pc:sldMkLst>
          <pc:docMk/>
          <pc:sldMk cId="1026920810" sldId="269"/>
        </pc:sldMkLst>
        <pc:spChg chg="mod">
          <ac:chgData name="jose viejo" userId="fd463a0fff0af4d9" providerId="LiveId" clId="{3267947E-57C2-4A5E-A1FB-F34569BC30FA}" dt="2019-04-02T12:18:55.599" v="215" actId="1076"/>
          <ac:spMkLst>
            <pc:docMk/>
            <pc:sldMk cId="1026920810" sldId="269"/>
            <ac:spMk id="2" creationId="{83EBC8D6-81E1-48B8-858E-5540D738E1F9}"/>
          </ac:spMkLst>
        </pc:spChg>
        <pc:spChg chg="del">
          <ac:chgData name="jose viejo" userId="fd463a0fff0af4d9" providerId="LiveId" clId="{3267947E-57C2-4A5E-A1FB-F34569BC30FA}" dt="2019-04-02T12:18:58.076" v="216" actId="478"/>
          <ac:spMkLst>
            <pc:docMk/>
            <pc:sldMk cId="1026920810" sldId="269"/>
            <ac:spMk id="3" creationId="{ACEFF785-1A80-4DFB-B4F0-2DED11A769FF}"/>
          </ac:spMkLst>
        </pc:spChg>
        <pc:spChg chg="add mod">
          <ac:chgData name="jose viejo" userId="fd463a0fff0af4d9" providerId="LiveId" clId="{3267947E-57C2-4A5E-A1FB-F34569BC30FA}" dt="2019-04-02T12:20:08.956" v="252" actId="13822"/>
          <ac:spMkLst>
            <pc:docMk/>
            <pc:sldMk cId="1026920810" sldId="269"/>
            <ac:spMk id="6" creationId="{D8A96DD5-91A9-44F6-AF36-A7768AB5C09E}"/>
          </ac:spMkLst>
        </pc:spChg>
        <pc:spChg chg="add mod">
          <ac:chgData name="jose viejo" userId="fd463a0fff0af4d9" providerId="LiveId" clId="{3267947E-57C2-4A5E-A1FB-F34569BC30FA}" dt="2019-04-02T12:20:33.888" v="277" actId="20577"/>
          <ac:spMkLst>
            <pc:docMk/>
            <pc:sldMk cId="1026920810" sldId="269"/>
            <ac:spMk id="9" creationId="{0383DA10-4B70-43C7-B23F-42D36F94A36E}"/>
          </ac:spMkLst>
        </pc:spChg>
        <pc:spChg chg="add mod">
          <ac:chgData name="jose viejo" userId="fd463a0fff0af4d9" providerId="LiveId" clId="{3267947E-57C2-4A5E-A1FB-F34569BC30FA}" dt="2019-04-02T12:21:04.822" v="328" actId="20577"/>
          <ac:spMkLst>
            <pc:docMk/>
            <pc:sldMk cId="1026920810" sldId="269"/>
            <ac:spMk id="12" creationId="{E4D5D74A-7368-4D05-9FED-DD405E32A647}"/>
          </ac:spMkLst>
        </pc:spChg>
        <pc:spChg chg="add mod">
          <ac:chgData name="jose viejo" userId="fd463a0fff0af4d9" providerId="LiveId" clId="{3267947E-57C2-4A5E-A1FB-F34569BC30FA}" dt="2019-04-02T12:21:38.063" v="378" actId="1076"/>
          <ac:spMkLst>
            <pc:docMk/>
            <pc:sldMk cId="1026920810" sldId="269"/>
            <ac:spMk id="15" creationId="{12F2BC56-CEC7-45C7-BBB0-F8037A0845EC}"/>
          </ac:spMkLst>
        </pc:spChg>
        <pc:picChg chg="add mod">
          <ac:chgData name="jose viejo" userId="fd463a0fff0af4d9" providerId="LiveId" clId="{3267947E-57C2-4A5E-A1FB-F34569BC30FA}" dt="2019-04-02T12:19:24.976" v="218" actId="1076"/>
          <ac:picMkLst>
            <pc:docMk/>
            <pc:sldMk cId="1026920810" sldId="269"/>
            <ac:picMk id="4" creationId="{5482EA80-D322-4A4D-AC05-2D43C1D84A78}"/>
          </ac:picMkLst>
        </pc:picChg>
        <pc:picChg chg="add mod">
          <ac:chgData name="jose viejo" userId="fd463a0fff0af4d9" providerId="LiveId" clId="{3267947E-57C2-4A5E-A1FB-F34569BC30FA}" dt="2019-04-02T12:20:41.943" v="279" actId="1076"/>
          <ac:picMkLst>
            <pc:docMk/>
            <pc:sldMk cId="1026920810" sldId="269"/>
            <ac:picMk id="5" creationId="{9A3D6EE2-8930-4B54-96DA-47358D9B1B12}"/>
          </ac:picMkLst>
        </pc:picChg>
        <pc:cxnChg chg="add mod">
          <ac:chgData name="jose viejo" userId="fd463a0fff0af4d9" providerId="LiveId" clId="{3267947E-57C2-4A5E-A1FB-F34569BC30FA}" dt="2019-04-02T12:20:13.768" v="253" actId="11529"/>
          <ac:cxnSpMkLst>
            <pc:docMk/>
            <pc:sldMk cId="1026920810" sldId="269"/>
            <ac:cxnSpMk id="8" creationId="{A2A55D83-B454-4F50-A0E1-BA76FF728F47}"/>
          </ac:cxnSpMkLst>
        </pc:cxnChg>
        <pc:cxnChg chg="add mod">
          <ac:chgData name="jose viejo" userId="fd463a0fff0af4d9" providerId="LiveId" clId="{3267947E-57C2-4A5E-A1FB-F34569BC30FA}" dt="2019-04-02T12:20:38.607" v="278" actId="11529"/>
          <ac:cxnSpMkLst>
            <pc:docMk/>
            <pc:sldMk cId="1026920810" sldId="269"/>
            <ac:cxnSpMk id="11" creationId="{438BE034-4B5D-4180-8D05-02332A7D9F62}"/>
          </ac:cxnSpMkLst>
        </pc:cxnChg>
        <pc:cxnChg chg="add mod">
          <ac:chgData name="jose viejo" userId="fd463a0fff0af4d9" providerId="LiveId" clId="{3267947E-57C2-4A5E-A1FB-F34569BC30FA}" dt="2019-04-02T12:21:10.423" v="329" actId="11529"/>
          <ac:cxnSpMkLst>
            <pc:docMk/>
            <pc:sldMk cId="1026920810" sldId="269"/>
            <ac:cxnSpMk id="14" creationId="{93E662F3-6611-4505-B5BC-A9342B1F5575}"/>
          </ac:cxnSpMkLst>
        </pc:cxnChg>
      </pc:sldChg>
      <pc:sldChg chg="addSp delSp modSp add">
        <pc:chgData name="jose viejo" userId="fd463a0fff0af4d9" providerId="LiveId" clId="{3267947E-57C2-4A5E-A1FB-F34569BC30FA}" dt="2019-04-02T12:27:01.990" v="641" actId="20577"/>
        <pc:sldMkLst>
          <pc:docMk/>
          <pc:sldMk cId="409237451" sldId="270"/>
        </pc:sldMkLst>
        <pc:spChg chg="mod">
          <ac:chgData name="jose viejo" userId="fd463a0fff0af4d9" providerId="LiveId" clId="{3267947E-57C2-4A5E-A1FB-F34569BC30FA}" dt="2019-04-02T12:22:30.286" v="425" actId="1076"/>
          <ac:spMkLst>
            <pc:docMk/>
            <pc:sldMk cId="409237451" sldId="270"/>
            <ac:spMk id="2" creationId="{2ADD6C18-0A4E-44EA-9374-70DDDE3CD15E}"/>
          </ac:spMkLst>
        </pc:spChg>
        <pc:spChg chg="del">
          <ac:chgData name="jose viejo" userId="fd463a0fff0af4d9" providerId="LiveId" clId="{3267947E-57C2-4A5E-A1FB-F34569BC30FA}" dt="2019-04-02T12:22:32.798" v="426" actId="478"/>
          <ac:spMkLst>
            <pc:docMk/>
            <pc:sldMk cId="409237451" sldId="270"/>
            <ac:spMk id="3" creationId="{5BC25B89-47CC-4D6E-9613-B22EA4AD56DB}"/>
          </ac:spMkLst>
        </pc:spChg>
        <pc:spChg chg="add mod">
          <ac:chgData name="jose viejo" userId="fd463a0fff0af4d9" providerId="LiveId" clId="{3267947E-57C2-4A5E-A1FB-F34569BC30FA}" dt="2019-04-02T12:22:59.177" v="476" actId="13822"/>
          <ac:spMkLst>
            <pc:docMk/>
            <pc:sldMk cId="409237451" sldId="270"/>
            <ac:spMk id="5" creationId="{37679D6B-F2EF-40D7-B021-C5D8F17E4BC7}"/>
          </ac:spMkLst>
        </pc:spChg>
        <pc:spChg chg="add mod">
          <ac:chgData name="jose viejo" userId="fd463a0fff0af4d9" providerId="LiveId" clId="{3267947E-57C2-4A5E-A1FB-F34569BC30FA}" dt="2019-04-02T12:23:27.945" v="500" actId="5793"/>
          <ac:spMkLst>
            <pc:docMk/>
            <pc:sldMk cId="409237451" sldId="270"/>
            <ac:spMk id="9" creationId="{F5D2C0EF-90F7-4E49-BADA-3E73ECF4E696}"/>
          </ac:spMkLst>
        </pc:spChg>
        <pc:spChg chg="add mod">
          <ac:chgData name="jose viejo" userId="fd463a0fff0af4d9" providerId="LiveId" clId="{3267947E-57C2-4A5E-A1FB-F34569BC30FA}" dt="2019-04-02T12:24:05.928" v="533" actId="20577"/>
          <ac:spMkLst>
            <pc:docMk/>
            <pc:sldMk cId="409237451" sldId="270"/>
            <ac:spMk id="12" creationId="{40303F37-A89F-4E03-9FE4-B381F9FB436C}"/>
          </ac:spMkLst>
        </pc:spChg>
        <pc:spChg chg="add mod">
          <ac:chgData name="jose viejo" userId="fd463a0fff0af4d9" providerId="LiveId" clId="{3267947E-57C2-4A5E-A1FB-F34569BC30FA}" dt="2019-04-02T12:27:01.990" v="641" actId="20577"/>
          <ac:spMkLst>
            <pc:docMk/>
            <pc:sldMk cId="409237451" sldId="270"/>
            <ac:spMk id="15" creationId="{36F09354-179E-41E7-9E38-A67432F0F96E}"/>
          </ac:spMkLst>
        </pc:spChg>
        <pc:picChg chg="add mod">
          <ac:chgData name="jose viejo" userId="fd463a0fff0af4d9" providerId="LiveId" clId="{3267947E-57C2-4A5E-A1FB-F34569BC30FA}" dt="2019-04-02T12:22:37.046" v="428" actId="1076"/>
          <ac:picMkLst>
            <pc:docMk/>
            <pc:sldMk cId="409237451" sldId="270"/>
            <ac:picMk id="4" creationId="{B445CF9C-80F4-4ED2-82F0-32C9BDDFA1F7}"/>
          </ac:picMkLst>
        </pc:picChg>
        <pc:picChg chg="add del">
          <ac:chgData name="jose viejo" userId="fd463a0fff0af4d9" providerId="LiveId" clId="{3267947E-57C2-4A5E-A1FB-F34569BC30FA}" dt="2019-04-02T12:23:16.416" v="479"/>
          <ac:picMkLst>
            <pc:docMk/>
            <pc:sldMk cId="409237451" sldId="270"/>
            <ac:picMk id="8" creationId="{6143AD78-5E02-45AC-9D6A-B73075942834}"/>
          </ac:picMkLst>
        </pc:picChg>
        <pc:cxnChg chg="add mod">
          <ac:chgData name="jose viejo" userId="fd463a0fff0af4d9" providerId="LiveId" clId="{3267947E-57C2-4A5E-A1FB-F34569BC30FA}" dt="2019-04-02T12:23:04.094" v="477" actId="11529"/>
          <ac:cxnSpMkLst>
            <pc:docMk/>
            <pc:sldMk cId="409237451" sldId="270"/>
            <ac:cxnSpMk id="7" creationId="{BC92E097-8071-4DEB-A0AD-84667F9A7B5D}"/>
          </ac:cxnSpMkLst>
        </pc:cxnChg>
        <pc:cxnChg chg="add mod">
          <ac:chgData name="jose viejo" userId="fd463a0fff0af4d9" providerId="LiveId" clId="{3267947E-57C2-4A5E-A1FB-F34569BC30FA}" dt="2019-04-02T12:23:33.744" v="501" actId="11529"/>
          <ac:cxnSpMkLst>
            <pc:docMk/>
            <pc:sldMk cId="409237451" sldId="270"/>
            <ac:cxnSpMk id="11" creationId="{F79ADE0A-7F74-48AF-A107-C0DBD7B3F1A4}"/>
          </ac:cxnSpMkLst>
        </pc:cxnChg>
        <pc:cxnChg chg="add mod">
          <ac:chgData name="jose viejo" userId="fd463a0fff0af4d9" providerId="LiveId" clId="{3267947E-57C2-4A5E-A1FB-F34569BC30FA}" dt="2019-04-02T12:24:11.024" v="534" actId="11529"/>
          <ac:cxnSpMkLst>
            <pc:docMk/>
            <pc:sldMk cId="409237451" sldId="270"/>
            <ac:cxnSpMk id="14" creationId="{78B69366-E406-4420-81DE-BCECC20753AB}"/>
          </ac:cxnSpMkLst>
        </pc:cxnChg>
        <pc:cxnChg chg="add mod">
          <ac:chgData name="jose viejo" userId="fd463a0fff0af4d9" providerId="LiveId" clId="{3267947E-57C2-4A5E-A1FB-F34569BC30FA}" dt="2019-04-02T12:26:49.396" v="596" actId="11529"/>
          <ac:cxnSpMkLst>
            <pc:docMk/>
            <pc:sldMk cId="409237451" sldId="270"/>
            <ac:cxnSpMk id="17" creationId="{509999CD-C7F6-4E0D-A83E-6933598A15D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tbootstrap.com/docs/4.0/getting-started/introduction/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A641B-ABBC-47B8-86CA-BC4EB7FE9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Los servidores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EEA045-293B-4B5E-BD8C-A6100920D6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32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76448-5D7D-4494-9FB6-26371B17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36449" cy="623582"/>
          </a:xfrm>
        </p:spPr>
        <p:txBody>
          <a:bodyPr>
            <a:normAutofit fontScale="90000"/>
          </a:bodyPr>
          <a:lstStyle/>
          <a:p>
            <a:r>
              <a:rPr lang="es-ES" dirty="0"/>
              <a:t>Ponemos el contenido en el servidor web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E58CB2-784F-4CC8-852F-6BC5DF5E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69" y="762054"/>
            <a:ext cx="5398531" cy="57436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E83CEA3-7811-43A2-B2D1-F9875A2FA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619" y="762054"/>
            <a:ext cx="3819048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4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CB7C5-5D44-43B9-8B83-A473B2BA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627141" cy="606804"/>
          </a:xfrm>
        </p:spPr>
        <p:txBody>
          <a:bodyPr>
            <a:normAutofit fontScale="90000"/>
          </a:bodyPr>
          <a:lstStyle/>
          <a:p>
            <a:r>
              <a:rPr lang="es-ES" dirty="0"/>
              <a:t>Añadiendo un </a:t>
            </a:r>
            <a:r>
              <a:rPr lang="es-ES" dirty="0" err="1"/>
              <a:t>framework</a:t>
            </a:r>
            <a:r>
              <a:rPr lang="es-ES" dirty="0"/>
              <a:t> </a:t>
            </a:r>
            <a:r>
              <a:rPr lang="es-ES" dirty="0" err="1"/>
              <a:t>css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902BD2-7F1A-4FE3-BD3B-A5737C4E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1" y="1044606"/>
            <a:ext cx="9466667" cy="151428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C6519C-9BA8-4142-9F94-22CEF0A654DA}"/>
              </a:ext>
            </a:extLst>
          </p:cNvPr>
          <p:cNvSpPr txBox="1"/>
          <p:nvPr/>
        </p:nvSpPr>
        <p:spPr>
          <a:xfrm>
            <a:off x="6593747" y="2727894"/>
            <a:ext cx="47836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Introducimos un marco </a:t>
            </a:r>
            <a:r>
              <a:rPr lang="es-ES" dirty="0" err="1"/>
              <a:t>css</a:t>
            </a:r>
            <a:r>
              <a:rPr lang="es-ES" dirty="0"/>
              <a:t> llamado </a:t>
            </a:r>
            <a:r>
              <a:rPr lang="es-ES" dirty="0" err="1"/>
              <a:t>boostrap</a:t>
            </a:r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18BFAC4-BA77-45B8-A82B-B97C6CB820FE}"/>
              </a:ext>
            </a:extLst>
          </p:cNvPr>
          <p:cNvCxnSpPr>
            <a:cxnSpLocks/>
          </p:cNvCxnSpPr>
          <p:nvPr/>
        </p:nvCxnSpPr>
        <p:spPr>
          <a:xfrm>
            <a:off x="6182686" y="1998103"/>
            <a:ext cx="2130804" cy="72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50DD485D-E9A0-442D-A134-225E168B6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14" y="4006374"/>
            <a:ext cx="4361905" cy="171428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FE70364-E02B-474B-A290-B0FBF7EEB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747" y="3815898"/>
            <a:ext cx="4209524" cy="209523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5178397-2E5C-44A5-8067-BE23B8CD9967}"/>
              </a:ext>
            </a:extLst>
          </p:cNvPr>
          <p:cNvSpPr txBox="1"/>
          <p:nvPr/>
        </p:nvSpPr>
        <p:spPr>
          <a:xfrm>
            <a:off x="6704202" y="3334698"/>
            <a:ext cx="36182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Sin </a:t>
            </a:r>
            <a:r>
              <a:rPr lang="es-ES" dirty="0" err="1"/>
              <a:t>css</a:t>
            </a:r>
            <a:r>
              <a:rPr lang="es-ES" dirty="0"/>
              <a:t>, presentación por defecto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2C07B1A-9FFE-41A4-8F5F-F940EDA2DE5E}"/>
              </a:ext>
            </a:extLst>
          </p:cNvPr>
          <p:cNvSpPr txBox="1"/>
          <p:nvPr/>
        </p:nvSpPr>
        <p:spPr>
          <a:xfrm>
            <a:off x="282614" y="3244334"/>
            <a:ext cx="16321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Con </a:t>
            </a:r>
            <a:r>
              <a:rPr lang="es-ES" dirty="0" err="1"/>
              <a:t>bootstrap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C1FDD37-2AA7-4178-9D3D-52F9EE2A887E}"/>
              </a:ext>
            </a:extLst>
          </p:cNvPr>
          <p:cNvSpPr/>
          <p:nvPr/>
        </p:nvSpPr>
        <p:spPr>
          <a:xfrm>
            <a:off x="447413" y="6445142"/>
            <a:ext cx="953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5"/>
              </a:rPr>
              <a:t>https://getbootstrap.com/docs/4.0/getting-started/introduction/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675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340DB-AAAA-4627-B3C7-3A0EF320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82776" cy="531303"/>
          </a:xfrm>
        </p:spPr>
        <p:txBody>
          <a:bodyPr>
            <a:normAutofit fontScale="90000"/>
          </a:bodyPr>
          <a:lstStyle/>
          <a:p>
            <a:r>
              <a:rPr lang="es-ES" dirty="0"/>
              <a:t>Usando clases </a:t>
            </a:r>
            <a:r>
              <a:rPr lang="es-ES" dirty="0" err="1"/>
              <a:t>css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89085D-2883-4FD3-9C65-8099D0D83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54" y="2181381"/>
            <a:ext cx="8695238" cy="24952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E936645-E10B-4CD8-BC0C-7A7FAFDEC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54" y="1336492"/>
            <a:ext cx="2371429" cy="34285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2A65577-C90C-4877-B6BA-E94EC61FBF9C}"/>
              </a:ext>
            </a:extLst>
          </p:cNvPr>
          <p:cNvSpPr txBox="1"/>
          <p:nvPr/>
        </p:nvSpPr>
        <p:spPr>
          <a:xfrm>
            <a:off x="4118994" y="1336492"/>
            <a:ext cx="46830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Ponemos </a:t>
            </a:r>
            <a:r>
              <a:rPr lang="es-ES" dirty="0" err="1"/>
              <a:t>class</a:t>
            </a:r>
            <a:r>
              <a:rPr lang="es-ES" dirty="0"/>
              <a:t> en la table y la tabla cambia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715E69F-A7DD-49ED-9167-4EC5C52F7186}"/>
              </a:ext>
            </a:extLst>
          </p:cNvPr>
          <p:cNvCxnSpPr/>
          <p:nvPr/>
        </p:nvCxnSpPr>
        <p:spPr>
          <a:xfrm>
            <a:off x="6996418" y="1745699"/>
            <a:ext cx="83890" cy="168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7172FAA-BF8B-4E80-B269-635FA44D7F9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85883" y="1507921"/>
            <a:ext cx="1233111" cy="1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37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F80F5-8359-445F-8D90-1A0E3D48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66" y="117555"/>
            <a:ext cx="10672972" cy="699083"/>
          </a:xfrm>
        </p:spPr>
        <p:txBody>
          <a:bodyPr/>
          <a:lstStyle/>
          <a:p>
            <a:r>
              <a:rPr lang="es-ES" dirty="0"/>
              <a:t>Vamos a meter base de datos en nuestro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CC3C30-FA05-479D-A628-54A44F466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90" y="986130"/>
            <a:ext cx="9683070" cy="3880773"/>
          </a:xfrm>
        </p:spPr>
        <p:txBody>
          <a:bodyPr/>
          <a:lstStyle/>
          <a:p>
            <a:r>
              <a:rPr lang="es-ES" dirty="0"/>
              <a:t>Instalamos la librería para acceder a la base de datos </a:t>
            </a:r>
          </a:p>
          <a:p>
            <a:pPr lvl="1"/>
            <a:r>
              <a:rPr lang="es-ES" dirty="0" err="1"/>
              <a:t>pip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psycopg2 (desde la línea de comandos)</a:t>
            </a:r>
          </a:p>
          <a:p>
            <a:r>
              <a:rPr lang="es-ES" dirty="0"/>
              <a:t>Tenemos que añadir al principio de nuestro programa</a:t>
            </a:r>
          </a:p>
          <a:p>
            <a:pPr lvl="1"/>
            <a:r>
              <a:rPr lang="es-ES" sz="1800" b="1" dirty="0" err="1"/>
              <a:t>import</a:t>
            </a:r>
            <a:r>
              <a:rPr lang="es-ES" sz="1800" b="1" dirty="0"/>
              <a:t> psycopg2</a:t>
            </a:r>
          </a:p>
          <a:p>
            <a:r>
              <a:rPr lang="es-ES" dirty="0"/>
              <a:t>También tenemos que añadir una conexión a la base de datos</a:t>
            </a:r>
          </a:p>
          <a:p>
            <a:pPr lvl="1"/>
            <a:r>
              <a:rPr lang="es-ES" sz="1800" b="1" dirty="0" err="1"/>
              <a:t>conn</a:t>
            </a:r>
            <a:r>
              <a:rPr lang="es-ES" sz="1800" b="1" dirty="0"/>
              <a:t> = psycopg2.connect("</a:t>
            </a:r>
            <a:r>
              <a:rPr lang="es-ES" sz="1800" b="1" dirty="0" err="1"/>
              <a:t>dbname</a:t>
            </a:r>
            <a:r>
              <a:rPr lang="es-ES" sz="1800" b="1" dirty="0"/>
              <a:t>=</a:t>
            </a:r>
            <a:r>
              <a:rPr lang="es-ES" sz="1800" b="1" dirty="0" err="1"/>
              <a:t>postgres</a:t>
            </a:r>
            <a:r>
              <a:rPr lang="es-ES" sz="1800" b="1" dirty="0"/>
              <a:t> </a:t>
            </a:r>
            <a:r>
              <a:rPr lang="es-ES" sz="1800" b="1" dirty="0" err="1"/>
              <a:t>user</a:t>
            </a:r>
            <a:r>
              <a:rPr lang="es-ES" sz="1800" b="1" dirty="0"/>
              <a:t>=</a:t>
            </a:r>
            <a:r>
              <a:rPr lang="es-ES" sz="1800" b="1" dirty="0" err="1"/>
              <a:t>postgres</a:t>
            </a:r>
            <a:r>
              <a:rPr lang="es-ES" sz="1800" b="1" dirty="0"/>
              <a:t> </a:t>
            </a:r>
            <a:r>
              <a:rPr lang="es-ES" sz="1800" b="1" dirty="0" err="1"/>
              <a:t>password</a:t>
            </a:r>
            <a:r>
              <a:rPr lang="es-ES" sz="1800" b="1" dirty="0"/>
              <a:t>=</a:t>
            </a:r>
            <a:r>
              <a:rPr lang="es-ES" sz="1800" b="1" dirty="0" err="1"/>
              <a:t>postgres</a:t>
            </a:r>
            <a:r>
              <a:rPr lang="es-ES" sz="1800" b="1" dirty="0"/>
              <a:t>")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46F0FB-8D8F-4E69-95A8-911EC4BCC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29" y="3956974"/>
            <a:ext cx="7933333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5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BC8D6-81E1-48B8-858E-5540D738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48749"/>
          </a:xfrm>
        </p:spPr>
        <p:txBody>
          <a:bodyPr/>
          <a:lstStyle/>
          <a:p>
            <a:r>
              <a:rPr lang="es-ES" dirty="0"/>
              <a:t>Creamos una función que se llama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82EA80-D322-4A4D-AC05-2D43C1D8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72" y="987320"/>
            <a:ext cx="7857143" cy="41619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A3D6EE2-8930-4B54-96DA-47358D9B1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097" y="4904013"/>
            <a:ext cx="6171429" cy="193333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8A96DD5-91A9-44F6-AF36-A7768AB5C09E}"/>
              </a:ext>
            </a:extLst>
          </p:cNvPr>
          <p:cNvSpPr txBox="1"/>
          <p:nvPr/>
        </p:nvSpPr>
        <p:spPr>
          <a:xfrm>
            <a:off x="9102055" y="987320"/>
            <a:ext cx="22525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La </a:t>
            </a:r>
            <a:r>
              <a:rPr lang="es-ES" dirty="0" err="1"/>
              <a:t>select</a:t>
            </a:r>
            <a:r>
              <a:rPr lang="es-ES" dirty="0"/>
              <a:t> a ejecutar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2A55D83-B454-4F50-A0E1-BA76FF728F47}"/>
              </a:ext>
            </a:extLst>
          </p:cNvPr>
          <p:cNvCxnSpPr/>
          <p:nvPr/>
        </p:nvCxnSpPr>
        <p:spPr>
          <a:xfrm flipH="1">
            <a:off x="5486400" y="1174459"/>
            <a:ext cx="3495412" cy="146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383DA10-4B70-43C7-B23F-42D36F94A36E}"/>
              </a:ext>
            </a:extLst>
          </p:cNvPr>
          <p:cNvSpPr txBox="1"/>
          <p:nvPr/>
        </p:nvSpPr>
        <p:spPr>
          <a:xfrm>
            <a:off x="8843394" y="3707408"/>
            <a:ext cx="20297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Aquí están la filas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38BE034-4B5D-4180-8D05-02332A7D9F62}"/>
              </a:ext>
            </a:extLst>
          </p:cNvPr>
          <p:cNvCxnSpPr/>
          <p:nvPr/>
        </p:nvCxnSpPr>
        <p:spPr>
          <a:xfrm flipH="1">
            <a:off x="2810312" y="3951215"/>
            <a:ext cx="5786356" cy="42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4D5D74A-7368-4D05-9FED-DD405E32A647}"/>
              </a:ext>
            </a:extLst>
          </p:cNvPr>
          <p:cNvSpPr txBox="1"/>
          <p:nvPr/>
        </p:nvSpPr>
        <p:spPr>
          <a:xfrm>
            <a:off x="8855233" y="4379053"/>
            <a:ext cx="266810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Por cada fila ejecuto la </a:t>
            </a:r>
          </a:p>
          <a:p>
            <a:r>
              <a:rPr lang="es-ES" dirty="0" err="1"/>
              <a:t>Funcion</a:t>
            </a:r>
            <a:r>
              <a:rPr lang="es-ES" dirty="0"/>
              <a:t> </a:t>
            </a:r>
            <a:r>
              <a:rPr lang="es-ES" dirty="0" err="1"/>
              <a:t>lineaDetalle</a:t>
            </a:r>
            <a:endParaRPr lang="es-ES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3E662F3-6611-4505-B5BC-A9342B1F5575}"/>
              </a:ext>
            </a:extLst>
          </p:cNvPr>
          <p:cNvCxnSpPr/>
          <p:nvPr/>
        </p:nvCxnSpPr>
        <p:spPr>
          <a:xfrm flipH="1">
            <a:off x="3011648" y="4664279"/>
            <a:ext cx="5662569" cy="23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2F2BC56-CEC7-45C7-BBB0-F8037A0845EC}"/>
              </a:ext>
            </a:extLst>
          </p:cNvPr>
          <p:cNvSpPr txBox="1"/>
          <p:nvPr/>
        </p:nvSpPr>
        <p:spPr>
          <a:xfrm>
            <a:off x="305072" y="6096184"/>
            <a:ext cx="416011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Sigue la función en la página siguiente</a:t>
            </a:r>
          </a:p>
        </p:txBody>
      </p:sp>
    </p:spTree>
    <p:extLst>
      <p:ext uri="{BB962C8B-B14F-4D97-AF65-F5344CB8AC3E}">
        <p14:creationId xmlns:p14="http://schemas.microsoft.com/office/powerpoint/2010/main" val="102692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D6C18-0A4E-44EA-9374-70DDDE3C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15193"/>
          </a:xfrm>
        </p:spPr>
        <p:txBody>
          <a:bodyPr>
            <a:normAutofit fontScale="90000"/>
          </a:bodyPr>
          <a:lstStyle/>
          <a:p>
            <a:r>
              <a:rPr lang="es-ES" dirty="0"/>
              <a:t>Continuación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45CF9C-80F4-4ED2-82F0-32C9BDDF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20" y="615193"/>
            <a:ext cx="9447619" cy="589523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7679D6B-F2EF-40D7-B021-C5D8F17E4BC7}"/>
              </a:ext>
            </a:extLst>
          </p:cNvPr>
          <p:cNvSpPr txBox="1"/>
          <p:nvPr/>
        </p:nvSpPr>
        <p:spPr>
          <a:xfrm>
            <a:off x="7862602" y="3773322"/>
            <a:ext cx="37305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Se mete el contenido de las </a:t>
            </a:r>
            <a:r>
              <a:rPr lang="es-ES" dirty="0" err="1"/>
              <a:t>lineas</a:t>
            </a:r>
            <a:endParaRPr lang="es-E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C92E097-8071-4DEB-A0AD-84667F9A7B5D}"/>
              </a:ext>
            </a:extLst>
          </p:cNvPr>
          <p:cNvCxnSpPr/>
          <p:nvPr/>
        </p:nvCxnSpPr>
        <p:spPr>
          <a:xfrm flipH="1">
            <a:off x="2290273" y="3973794"/>
            <a:ext cx="5383850" cy="147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F5D2C0EF-90F7-4E49-BADA-3E73ECF4E696}"/>
              </a:ext>
            </a:extLst>
          </p:cNvPr>
          <p:cNvSpPr txBox="1"/>
          <p:nvPr/>
        </p:nvSpPr>
        <p:spPr>
          <a:xfrm>
            <a:off x="7862602" y="2715346"/>
            <a:ext cx="17892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Deja márgenes 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79ADE0A-7F74-48AF-A107-C0DBD7B3F1A4}"/>
              </a:ext>
            </a:extLst>
          </p:cNvPr>
          <p:cNvCxnSpPr/>
          <p:nvPr/>
        </p:nvCxnSpPr>
        <p:spPr>
          <a:xfrm flipH="1">
            <a:off x="2290273" y="2905570"/>
            <a:ext cx="5469308" cy="9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303F37-A89F-4E03-9FE4-B381F9FB436C}"/>
              </a:ext>
            </a:extLst>
          </p:cNvPr>
          <p:cNvSpPr txBox="1"/>
          <p:nvPr/>
        </p:nvSpPr>
        <p:spPr>
          <a:xfrm>
            <a:off x="7374067" y="849440"/>
            <a:ext cx="2560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return</a:t>
            </a:r>
            <a:r>
              <a:rPr lang="es-ES" dirty="0"/>
              <a:t> retorna datos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8B69366-E406-4420-81DE-BCECC20753AB}"/>
              </a:ext>
            </a:extLst>
          </p:cNvPr>
          <p:cNvCxnSpPr/>
          <p:nvPr/>
        </p:nvCxnSpPr>
        <p:spPr>
          <a:xfrm flipH="1" flipV="1">
            <a:off x="1273323" y="837488"/>
            <a:ext cx="5956419" cy="20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6F09354-179E-41E7-9E38-A67432F0F96E}"/>
              </a:ext>
            </a:extLst>
          </p:cNvPr>
          <p:cNvSpPr txBox="1"/>
          <p:nvPr/>
        </p:nvSpPr>
        <p:spPr>
          <a:xfrm>
            <a:off x="7374067" y="1317949"/>
            <a:ext cx="474681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La f permite la interpolación.</a:t>
            </a:r>
          </a:p>
          <a:p>
            <a:r>
              <a:rPr lang="es-ES" dirty="0"/>
              <a:t>Meter el contenido de detalle donde le toca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09999CD-C7F6-4E0D-A83E-6933598A15D2}"/>
              </a:ext>
            </a:extLst>
          </p:cNvPr>
          <p:cNvCxnSpPr/>
          <p:nvPr/>
        </p:nvCxnSpPr>
        <p:spPr>
          <a:xfrm flipH="1" flipV="1">
            <a:off x="1435693" y="774849"/>
            <a:ext cx="5794049" cy="74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3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BEC5763-A280-42B7-89DD-43940C5756A6}"/>
              </a:ext>
            </a:extLst>
          </p:cNvPr>
          <p:cNvSpPr/>
          <p:nvPr/>
        </p:nvSpPr>
        <p:spPr>
          <a:xfrm>
            <a:off x="654343" y="1577130"/>
            <a:ext cx="1593908" cy="1476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IE, CHROME,</a:t>
            </a:r>
          </a:p>
          <a:p>
            <a:pPr algn="ctr"/>
            <a:r>
              <a:rPr lang="es-ES" dirty="0"/>
              <a:t>FIREFOX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1D2A4A-9815-4DB3-9E7E-44D4A62294DC}"/>
              </a:ext>
            </a:extLst>
          </p:cNvPr>
          <p:cNvSpPr/>
          <p:nvPr/>
        </p:nvSpPr>
        <p:spPr>
          <a:xfrm>
            <a:off x="3920455" y="1577128"/>
            <a:ext cx="1593908" cy="1476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SERVIDOR</a:t>
            </a:r>
          </a:p>
          <a:p>
            <a:pPr algn="ctr"/>
            <a:r>
              <a:rPr lang="es-ES" dirty="0"/>
              <a:t>WEB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347266A-7A71-45D7-AFE7-2B6257073AD6}"/>
              </a:ext>
            </a:extLst>
          </p:cNvPr>
          <p:cNvSpPr/>
          <p:nvPr/>
        </p:nvSpPr>
        <p:spPr>
          <a:xfrm>
            <a:off x="6867788" y="1577130"/>
            <a:ext cx="1750502" cy="1476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SERVIDOR </a:t>
            </a:r>
          </a:p>
          <a:p>
            <a:pPr algn="ctr"/>
            <a:r>
              <a:rPr lang="es-ES" dirty="0"/>
              <a:t>APLICACIONES</a:t>
            </a:r>
          </a:p>
        </p:txBody>
      </p:sp>
      <p:sp>
        <p:nvSpPr>
          <p:cNvPr id="8" name="Diagrama de flujo: disco magnético 7">
            <a:extLst>
              <a:ext uri="{FF2B5EF4-FFF2-40B4-BE49-F238E27FC236}">
                <a16:creationId xmlns:a16="http://schemas.microsoft.com/office/drawing/2014/main" id="{1A1A5607-3383-4F2E-B1F6-C324A61975AE}"/>
              </a:ext>
            </a:extLst>
          </p:cNvPr>
          <p:cNvSpPr/>
          <p:nvPr/>
        </p:nvSpPr>
        <p:spPr>
          <a:xfrm>
            <a:off x="9432022" y="1577128"/>
            <a:ext cx="1750501" cy="147646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BASE DE DATOS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673127A-F522-4647-BDF8-3BAA6723D747}"/>
              </a:ext>
            </a:extLst>
          </p:cNvPr>
          <p:cNvCxnSpPr>
            <a:cxnSpLocks/>
          </p:cNvCxnSpPr>
          <p:nvPr/>
        </p:nvCxnSpPr>
        <p:spPr>
          <a:xfrm>
            <a:off x="2340528" y="2214694"/>
            <a:ext cx="14512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59B6A41-C2B0-4046-837C-4C0F54A8655E}"/>
              </a:ext>
            </a:extLst>
          </p:cNvPr>
          <p:cNvCxnSpPr>
            <a:cxnSpLocks/>
          </p:cNvCxnSpPr>
          <p:nvPr/>
        </p:nvCxnSpPr>
        <p:spPr>
          <a:xfrm>
            <a:off x="5704514" y="2265028"/>
            <a:ext cx="1023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64B14AC-F436-4104-8FB0-1A4539E9FEF0}"/>
              </a:ext>
            </a:extLst>
          </p:cNvPr>
          <p:cNvCxnSpPr>
            <a:cxnSpLocks/>
          </p:cNvCxnSpPr>
          <p:nvPr/>
        </p:nvCxnSpPr>
        <p:spPr>
          <a:xfrm>
            <a:off x="8707772" y="2357307"/>
            <a:ext cx="6207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0BA714A-DD69-4F34-A9E8-63DD97CF40FB}"/>
              </a:ext>
            </a:extLst>
          </p:cNvPr>
          <p:cNvSpPr txBox="1"/>
          <p:nvPr/>
        </p:nvSpPr>
        <p:spPr>
          <a:xfrm>
            <a:off x="2750840" y="2080362"/>
            <a:ext cx="6222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http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57CEA2A-8B4E-4438-9873-116F71446C14}"/>
              </a:ext>
            </a:extLst>
          </p:cNvPr>
          <p:cNvSpPr/>
          <p:nvPr/>
        </p:nvSpPr>
        <p:spPr>
          <a:xfrm>
            <a:off x="654343" y="4114802"/>
            <a:ext cx="1593908" cy="1476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IE, CHROME,</a:t>
            </a:r>
          </a:p>
          <a:p>
            <a:pPr algn="ctr"/>
            <a:r>
              <a:rPr lang="es-ES" dirty="0"/>
              <a:t>FIREFOX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6A19243-2A85-4FBB-94E9-40165176CAB6}"/>
              </a:ext>
            </a:extLst>
          </p:cNvPr>
          <p:cNvSpPr/>
          <p:nvPr/>
        </p:nvSpPr>
        <p:spPr>
          <a:xfrm>
            <a:off x="3920455" y="4114800"/>
            <a:ext cx="1593908" cy="1476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SERVIDOR</a:t>
            </a:r>
          </a:p>
          <a:p>
            <a:pPr algn="ctr"/>
            <a:r>
              <a:rPr lang="es-ES" dirty="0"/>
              <a:t>WEB</a:t>
            </a:r>
          </a:p>
        </p:txBody>
      </p:sp>
      <p:sp>
        <p:nvSpPr>
          <p:cNvPr id="24" name="Diagrama de flujo: disco magnético 23">
            <a:extLst>
              <a:ext uri="{FF2B5EF4-FFF2-40B4-BE49-F238E27FC236}">
                <a16:creationId xmlns:a16="http://schemas.microsoft.com/office/drawing/2014/main" id="{F385EB07-AE5F-4F93-8062-88DE7234CB37}"/>
              </a:ext>
            </a:extLst>
          </p:cNvPr>
          <p:cNvSpPr/>
          <p:nvPr/>
        </p:nvSpPr>
        <p:spPr>
          <a:xfrm>
            <a:off x="6853807" y="4064468"/>
            <a:ext cx="1750501" cy="147646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BASE DE DATOS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A765CC6-93B3-4976-B25D-E169E461DC72}"/>
              </a:ext>
            </a:extLst>
          </p:cNvPr>
          <p:cNvCxnSpPr>
            <a:cxnSpLocks/>
          </p:cNvCxnSpPr>
          <p:nvPr/>
        </p:nvCxnSpPr>
        <p:spPr>
          <a:xfrm>
            <a:off x="2340528" y="4752366"/>
            <a:ext cx="14512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C128B08-C47E-4CD5-AED8-964A031C4ACD}"/>
              </a:ext>
            </a:extLst>
          </p:cNvPr>
          <p:cNvCxnSpPr>
            <a:cxnSpLocks/>
          </p:cNvCxnSpPr>
          <p:nvPr/>
        </p:nvCxnSpPr>
        <p:spPr>
          <a:xfrm>
            <a:off x="5704514" y="4802700"/>
            <a:ext cx="1023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2F93180-F439-4AE2-9369-FCDB035E5862}"/>
              </a:ext>
            </a:extLst>
          </p:cNvPr>
          <p:cNvSpPr txBox="1"/>
          <p:nvPr/>
        </p:nvSpPr>
        <p:spPr>
          <a:xfrm>
            <a:off x="2750840" y="4618034"/>
            <a:ext cx="6222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http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E49BEB42-8328-4855-BDAC-DEE99128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43" y="243336"/>
            <a:ext cx="8596668" cy="732529"/>
          </a:xfrm>
        </p:spPr>
        <p:txBody>
          <a:bodyPr/>
          <a:lstStyle/>
          <a:p>
            <a:r>
              <a:rPr lang="es-ES" dirty="0"/>
              <a:t>Despliegue de una aplicación web</a:t>
            </a:r>
          </a:p>
        </p:txBody>
      </p:sp>
    </p:spTree>
    <p:extLst>
      <p:ext uri="{BB962C8B-B14F-4D97-AF65-F5344CB8AC3E}">
        <p14:creationId xmlns:p14="http://schemas.microsoft.com/office/powerpoint/2010/main" val="235525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FF164-3A42-48A3-8B09-77BD4E23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http</a:t>
            </a:r>
          </a:p>
        </p:txBody>
      </p:sp>
      <p:pic>
        <p:nvPicPr>
          <p:cNvPr id="1026" name="Picture 2" descr="Resultado de imagen de http">
            <a:extLst>
              <a:ext uri="{FF2B5EF4-FFF2-40B4-BE49-F238E27FC236}">
                <a16:creationId xmlns:a16="http://schemas.microsoft.com/office/drawing/2014/main" id="{F9A6341B-69A7-4BF5-A04E-B4CB88192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00"/>
            <a:ext cx="4872658" cy="261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http request response">
            <a:extLst>
              <a:ext uri="{FF2B5EF4-FFF2-40B4-BE49-F238E27FC236}">
                <a16:creationId xmlns:a16="http://schemas.microsoft.com/office/drawing/2014/main" id="{82010C04-8EB6-4748-9E44-177BA3B0A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16" y="609600"/>
            <a:ext cx="739140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5FEB93A-63E2-48E0-BA24-2A22514948FB}"/>
              </a:ext>
            </a:extLst>
          </p:cNvPr>
          <p:cNvSpPr txBox="1"/>
          <p:nvPr/>
        </p:nvSpPr>
        <p:spPr>
          <a:xfrm>
            <a:off x="6727971" y="427839"/>
            <a:ext cx="16225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PETICION GET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8629E82-9F10-42F3-AE16-1E95DB14E154}"/>
              </a:ext>
            </a:extLst>
          </p:cNvPr>
          <p:cNvCxnSpPr/>
          <p:nvPr/>
        </p:nvCxnSpPr>
        <p:spPr>
          <a:xfrm flipH="1">
            <a:off x="5570290" y="609600"/>
            <a:ext cx="1082180" cy="99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0CB2772-7BE8-445D-8E49-D68580AFC097}"/>
              </a:ext>
            </a:extLst>
          </p:cNvPr>
          <p:cNvSpPr txBox="1"/>
          <p:nvPr/>
        </p:nvSpPr>
        <p:spPr>
          <a:xfrm>
            <a:off x="9111843" y="4422397"/>
            <a:ext cx="24465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LONGITUD RESPUESTA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A94B26-4B09-4045-AF56-070D3D3CDD54}"/>
              </a:ext>
            </a:extLst>
          </p:cNvPr>
          <p:cNvCxnSpPr/>
          <p:nvPr/>
        </p:nvCxnSpPr>
        <p:spPr>
          <a:xfrm flipH="1" flipV="1">
            <a:off x="7784983" y="4278385"/>
            <a:ext cx="117445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474F5CD-37D3-4ABC-8615-B58A5479E69E}"/>
              </a:ext>
            </a:extLst>
          </p:cNvPr>
          <p:cNvSpPr txBox="1"/>
          <p:nvPr/>
        </p:nvSpPr>
        <p:spPr>
          <a:xfrm>
            <a:off x="7619857" y="1009908"/>
            <a:ext cx="27629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QUE NAVEGADOR LA PIDE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A997075-924A-4823-88B7-19740716E1B2}"/>
              </a:ext>
            </a:extLst>
          </p:cNvPr>
          <p:cNvCxnSpPr/>
          <p:nvPr/>
        </p:nvCxnSpPr>
        <p:spPr>
          <a:xfrm flipH="1">
            <a:off x="6946084" y="1288453"/>
            <a:ext cx="593167" cy="73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05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43D54-606A-497A-8369-5C12A5C0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5" y="0"/>
            <a:ext cx="8596668" cy="665527"/>
          </a:xfrm>
        </p:spPr>
        <p:txBody>
          <a:bodyPr/>
          <a:lstStyle/>
          <a:p>
            <a:r>
              <a:rPr lang="es-ES" dirty="0"/>
              <a:t>Http POST</a:t>
            </a:r>
          </a:p>
        </p:txBody>
      </p:sp>
      <p:pic>
        <p:nvPicPr>
          <p:cNvPr id="2050" name="Picture 2" descr="Resultado de imagen de http  post format">
            <a:extLst>
              <a:ext uri="{FF2B5EF4-FFF2-40B4-BE49-F238E27FC236}">
                <a16:creationId xmlns:a16="http://schemas.microsoft.com/office/drawing/2014/main" id="{9B2DD590-A589-424B-A8CC-24D762D1C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39" y="665527"/>
            <a:ext cx="8346672" cy="568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34C7E3B-5336-4355-AE1A-54165720A950}"/>
              </a:ext>
            </a:extLst>
          </p:cNvPr>
          <p:cNvSpPr txBox="1"/>
          <p:nvPr/>
        </p:nvSpPr>
        <p:spPr>
          <a:xfrm>
            <a:off x="6266576" y="332763"/>
            <a:ext cx="13720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Verbo POST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75C496C-39EB-4E62-A337-FAF60D22EB65}"/>
              </a:ext>
            </a:extLst>
          </p:cNvPr>
          <p:cNvCxnSpPr/>
          <p:nvPr/>
        </p:nvCxnSpPr>
        <p:spPr>
          <a:xfrm flipH="1">
            <a:off x="2969703" y="665527"/>
            <a:ext cx="3196205" cy="120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7C7400D-3939-4D6F-BC8D-23D2A23422E3}"/>
              </a:ext>
            </a:extLst>
          </p:cNvPr>
          <p:cNvSpPr txBox="1"/>
          <p:nvPr/>
        </p:nvSpPr>
        <p:spPr>
          <a:xfrm>
            <a:off x="7204051" y="1870745"/>
            <a:ext cx="22477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Datos de la </a:t>
            </a:r>
            <a:r>
              <a:rPr lang="es-ES" dirty="0" err="1"/>
              <a:t>peticion</a:t>
            </a:r>
            <a:endParaRPr lang="es-ES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9B18F8A-46E1-4346-985F-E384112B2665}"/>
              </a:ext>
            </a:extLst>
          </p:cNvPr>
          <p:cNvCxnSpPr/>
          <p:nvPr/>
        </p:nvCxnSpPr>
        <p:spPr>
          <a:xfrm flipH="1">
            <a:off x="4077050" y="2265028"/>
            <a:ext cx="3561568" cy="371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54B83D5-0D75-4A9C-91B3-3C5501937560}"/>
              </a:ext>
            </a:extLst>
          </p:cNvPr>
          <p:cNvSpPr txBox="1"/>
          <p:nvPr/>
        </p:nvSpPr>
        <p:spPr>
          <a:xfrm>
            <a:off x="4742075" y="1839986"/>
            <a:ext cx="100245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Request</a:t>
            </a:r>
            <a:endParaRPr lang="es-E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792D359-A7C7-4C94-8494-9341BAAE529B}"/>
              </a:ext>
            </a:extLst>
          </p:cNvPr>
          <p:cNvCxnSpPr/>
          <p:nvPr/>
        </p:nvCxnSpPr>
        <p:spPr>
          <a:xfrm flipH="1">
            <a:off x="2869035" y="1996580"/>
            <a:ext cx="1698770" cy="41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6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de multipart http">
            <a:extLst>
              <a:ext uri="{FF2B5EF4-FFF2-40B4-BE49-F238E27FC236}">
                <a16:creationId xmlns:a16="http://schemas.microsoft.com/office/drawing/2014/main" id="{CF704319-0FA6-4FBE-85F5-62255B34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05" y="543799"/>
            <a:ext cx="11003189" cy="577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7706A6C-043E-43A8-AD5E-7AA7793E9633}"/>
              </a:ext>
            </a:extLst>
          </p:cNvPr>
          <p:cNvSpPr txBox="1"/>
          <p:nvPr/>
        </p:nvSpPr>
        <p:spPr>
          <a:xfrm>
            <a:off x="8699383" y="1124125"/>
            <a:ext cx="201048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Ficheros adjuntos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089476A-0799-4294-A417-EA5E64A8D0CA}"/>
              </a:ext>
            </a:extLst>
          </p:cNvPr>
          <p:cNvCxnSpPr/>
          <p:nvPr/>
        </p:nvCxnSpPr>
        <p:spPr>
          <a:xfrm flipH="1">
            <a:off x="3699545" y="1560352"/>
            <a:ext cx="5394121" cy="203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BB5E6076-300E-4F3D-8F79-27CED6A7586A}"/>
              </a:ext>
            </a:extLst>
          </p:cNvPr>
          <p:cNvSpPr txBox="1"/>
          <p:nvPr/>
        </p:nvSpPr>
        <p:spPr>
          <a:xfrm>
            <a:off x="8699383" y="3534497"/>
            <a:ext cx="18806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Ahí va el fichero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4703220-A08F-4073-9E0A-08EE2AB0A6F1}"/>
              </a:ext>
            </a:extLst>
          </p:cNvPr>
          <p:cNvCxnSpPr/>
          <p:nvPr/>
        </p:nvCxnSpPr>
        <p:spPr>
          <a:xfrm flipH="1">
            <a:off x="3464653" y="3791824"/>
            <a:ext cx="5134063" cy="20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66BA22-3D3B-434D-9C30-FB956F2387BD}"/>
              </a:ext>
            </a:extLst>
          </p:cNvPr>
          <p:cNvSpPr txBox="1"/>
          <p:nvPr/>
        </p:nvSpPr>
        <p:spPr>
          <a:xfrm>
            <a:off x="8699382" y="2206088"/>
            <a:ext cx="201048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separador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27AB1AB-29C0-4AE4-BD7A-B54015A258BB}"/>
              </a:ext>
            </a:extLst>
          </p:cNvPr>
          <p:cNvCxnSpPr/>
          <p:nvPr/>
        </p:nvCxnSpPr>
        <p:spPr>
          <a:xfrm flipH="1">
            <a:off x="5771626" y="2424418"/>
            <a:ext cx="2701255" cy="123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42A0E-CC83-4B68-9D32-4C6C0F770475}"/>
              </a:ext>
            </a:extLst>
          </p:cNvPr>
          <p:cNvSpPr txBox="1"/>
          <p:nvPr/>
        </p:nvSpPr>
        <p:spPr>
          <a:xfrm>
            <a:off x="205705" y="76900"/>
            <a:ext cx="341548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POST CON FICHEROS ADJUNTOS</a:t>
            </a:r>
          </a:p>
        </p:txBody>
      </p:sp>
    </p:spTree>
    <p:extLst>
      <p:ext uri="{BB962C8B-B14F-4D97-AF65-F5344CB8AC3E}">
        <p14:creationId xmlns:p14="http://schemas.microsoft.com/office/powerpoint/2010/main" val="47263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CB4E2-0D95-49A0-BA78-4BED9B03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6573"/>
            <a:ext cx="8596668" cy="715861"/>
          </a:xfrm>
        </p:spPr>
        <p:txBody>
          <a:bodyPr/>
          <a:lstStyle/>
          <a:p>
            <a:r>
              <a:rPr lang="es-ES" dirty="0"/>
              <a:t>El mínimo servidor web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49337F-B342-4593-9EC4-67342EF12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85" y="1452493"/>
            <a:ext cx="5468210" cy="258261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617833F-AD10-42D2-A70B-6F8C22B985E1}"/>
              </a:ext>
            </a:extLst>
          </p:cNvPr>
          <p:cNvSpPr txBox="1"/>
          <p:nvPr/>
        </p:nvSpPr>
        <p:spPr>
          <a:xfrm>
            <a:off x="6778903" y="1452493"/>
            <a:ext cx="45865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Framework de Python para servidores web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AE77A5C-A3E6-4A5C-BB2F-E91B0D3CFA2F}"/>
              </a:ext>
            </a:extLst>
          </p:cNvPr>
          <p:cNvCxnSpPr/>
          <p:nvPr/>
        </p:nvCxnSpPr>
        <p:spPr>
          <a:xfrm flipH="1">
            <a:off x="4597167" y="1627464"/>
            <a:ext cx="2080470" cy="8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3135143-D9EB-4337-8C47-EF8316B8C2CB}"/>
              </a:ext>
            </a:extLst>
          </p:cNvPr>
          <p:cNvSpPr txBox="1"/>
          <p:nvPr/>
        </p:nvSpPr>
        <p:spPr>
          <a:xfrm>
            <a:off x="826584" y="5260276"/>
            <a:ext cx="546820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Para instalar el servidor web hacemos</a:t>
            </a:r>
          </a:p>
          <a:p>
            <a:r>
              <a:rPr lang="es-ES" b="1" dirty="0" err="1"/>
              <a:t>pip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flask</a:t>
            </a:r>
            <a:r>
              <a:rPr lang="es-ES" b="1" dirty="0"/>
              <a:t> </a:t>
            </a:r>
            <a:r>
              <a:rPr lang="es-ES" dirty="0"/>
              <a:t>(desde la línea de comandos)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0F954B-86CD-4EF9-8187-154A4A7A32AC}"/>
              </a:ext>
            </a:extLst>
          </p:cNvPr>
          <p:cNvSpPr txBox="1"/>
          <p:nvPr/>
        </p:nvSpPr>
        <p:spPr>
          <a:xfrm>
            <a:off x="6778903" y="2374466"/>
            <a:ext cx="32210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Representa el </a:t>
            </a:r>
            <a:r>
              <a:rPr lang="es-ES" dirty="0" err="1"/>
              <a:t>get</a:t>
            </a:r>
            <a:r>
              <a:rPr lang="es-ES" dirty="0"/>
              <a:t> de la </a:t>
            </a:r>
            <a:r>
              <a:rPr lang="es-ES" dirty="0" err="1"/>
              <a:t>homa</a:t>
            </a:r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71135E4-8389-4949-9E4F-922C5DE8E473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560690" y="2374084"/>
            <a:ext cx="3218213" cy="18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DD23323-415E-4451-BAB6-56F4EDF7CEA9}"/>
              </a:ext>
            </a:extLst>
          </p:cNvPr>
          <p:cNvSpPr txBox="1"/>
          <p:nvPr/>
        </p:nvSpPr>
        <p:spPr>
          <a:xfrm>
            <a:off x="6778903" y="3093332"/>
            <a:ext cx="2664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Representa la respuesta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FBD2803-6A13-4B20-9BD5-F6236739C1F4}"/>
              </a:ext>
            </a:extLst>
          </p:cNvPr>
          <p:cNvCxnSpPr/>
          <p:nvPr/>
        </p:nvCxnSpPr>
        <p:spPr>
          <a:xfrm>
            <a:off x="4975668" y="3093332"/>
            <a:ext cx="159291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0F2B2AA-3560-4E1D-91CB-2608C45D2E2F}"/>
              </a:ext>
            </a:extLst>
          </p:cNvPr>
          <p:cNvSpPr txBox="1"/>
          <p:nvPr/>
        </p:nvSpPr>
        <p:spPr>
          <a:xfrm>
            <a:off x="6880969" y="4613138"/>
            <a:ext cx="3591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framework</a:t>
            </a:r>
            <a:r>
              <a:rPr lang="es-ES" dirty="0"/>
              <a:t> pone las cabeceras</a:t>
            </a:r>
          </a:p>
        </p:txBody>
      </p:sp>
    </p:spTree>
    <p:extLst>
      <p:ext uri="{BB962C8B-B14F-4D97-AF65-F5344CB8AC3E}">
        <p14:creationId xmlns:p14="http://schemas.microsoft.com/office/powerpoint/2010/main" val="44598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C153A-AEF7-49F9-A58A-8C4DDCB3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dirty="0" err="1"/>
              <a:t>ip</a:t>
            </a:r>
            <a:r>
              <a:rPr lang="es-ES" dirty="0"/>
              <a:t> y el puerto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A4008-82E5-4337-A889-D46CD744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programa en red escucha en una dirección IP y un puerto</a:t>
            </a:r>
          </a:p>
          <a:p>
            <a:r>
              <a:rPr lang="es-ES" dirty="0"/>
              <a:t>El nombre localhost representa a la dirección local.</a:t>
            </a:r>
          </a:p>
          <a:p>
            <a:r>
              <a:rPr lang="es-ES" dirty="0"/>
              <a:t>Una maquina tiene una dirección IP, pero también tiene la 127.0.0.1, que también se llama localhost.</a:t>
            </a:r>
          </a:p>
          <a:p>
            <a:r>
              <a:rPr lang="es-ES" dirty="0"/>
              <a:t>Si queremos que el servidor web escuche en todas las </a:t>
            </a:r>
            <a:r>
              <a:rPr lang="es-ES" dirty="0" err="1"/>
              <a:t>ips</a:t>
            </a:r>
            <a:r>
              <a:rPr lang="es-ES" dirty="0"/>
              <a:t> de la máquina pondremos	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Escucha en el puerto 5001 y el cualquier </a:t>
            </a:r>
            <a:r>
              <a:rPr lang="es-ES" dirty="0" err="1"/>
              <a:t>ip</a:t>
            </a:r>
            <a:r>
              <a:rPr lang="es-ES" dirty="0"/>
              <a:t> de la máquina al poner 0.0.0.0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B53726-1312-43BE-A97B-3F28D12A7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790" y="4100975"/>
            <a:ext cx="3619048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0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4B274-EBFB-4156-B3F2-94A3E88D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SERVIDOR WEB GENERANDO HTML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1163EF-F8A2-4EF6-A058-FD243B10D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82" y="1520295"/>
            <a:ext cx="8939352" cy="17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6122A-208C-484E-832F-3446465B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6" y="64316"/>
            <a:ext cx="8596668" cy="631971"/>
          </a:xfrm>
        </p:spPr>
        <p:txBody>
          <a:bodyPr>
            <a:normAutofit fontScale="90000"/>
          </a:bodyPr>
          <a:lstStyle/>
          <a:p>
            <a:r>
              <a:rPr lang="es-ES" dirty="0"/>
              <a:t>Un </a:t>
            </a:r>
            <a:r>
              <a:rPr lang="es-ES" dirty="0" err="1"/>
              <a:t>html</a:t>
            </a:r>
            <a:r>
              <a:rPr lang="es-ES" dirty="0"/>
              <a:t> completo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5330F8-DADE-445E-B9BA-0E3C2420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6" y="860415"/>
            <a:ext cx="6286361" cy="55878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F6DAE42-747B-489C-944B-BE16DE229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881" y="696287"/>
            <a:ext cx="3542857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13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344</Words>
  <Application>Microsoft Office PowerPoint</Application>
  <PresentationFormat>Panorámica</PresentationFormat>
  <Paragraphs>72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Faceta</vt:lpstr>
      <vt:lpstr>Los servidores WEB</vt:lpstr>
      <vt:lpstr>Despliegue de una aplicación web</vt:lpstr>
      <vt:lpstr>El http</vt:lpstr>
      <vt:lpstr>Http POST</vt:lpstr>
      <vt:lpstr>Presentación de PowerPoint</vt:lpstr>
      <vt:lpstr>El mínimo servidor web</vt:lpstr>
      <vt:lpstr>La ip y el puerto</vt:lpstr>
      <vt:lpstr>EL SERVIDOR WEB GENERANDO HTML</vt:lpstr>
      <vt:lpstr>Un html completo</vt:lpstr>
      <vt:lpstr>Ponemos el contenido en el servidor web</vt:lpstr>
      <vt:lpstr>Añadiendo un framework css</vt:lpstr>
      <vt:lpstr>Usando clases css</vt:lpstr>
      <vt:lpstr>Vamos a meter base de datos en nuestro servidor</vt:lpstr>
      <vt:lpstr>Creamos una función que se llama datos</vt:lpstr>
      <vt:lpstr>Continuación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servidores WEB</dc:title>
  <dc:creator>jose viejo</dc:creator>
  <cp:lastModifiedBy>jose viejo</cp:lastModifiedBy>
  <cp:revision>9</cp:revision>
  <dcterms:created xsi:type="dcterms:W3CDTF">2019-04-02T10:27:37Z</dcterms:created>
  <dcterms:modified xsi:type="dcterms:W3CDTF">2019-04-02T12:27:09Z</dcterms:modified>
</cp:coreProperties>
</file>