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2" r:id="rId6"/>
    <p:sldId id="259" r:id="rId7"/>
    <p:sldId id="269" r:id="rId8"/>
    <p:sldId id="270" r:id="rId9"/>
    <p:sldId id="260" r:id="rId10"/>
    <p:sldId id="261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D22E4BCA-C605-4A1C-A868-C8D08C0C77D3}"/>
    <pc:docChg chg="undo custSel addSld delSld modSld">
      <pc:chgData name="jose viejo" userId="fd463a0fff0af4d9" providerId="LiveId" clId="{D22E4BCA-C605-4A1C-A868-C8D08C0C77D3}" dt="2019-04-01T11:46:55.428" v="3376" actId="1076"/>
      <pc:docMkLst>
        <pc:docMk/>
      </pc:docMkLst>
      <pc:sldChg chg="addSp delSp modSp">
        <pc:chgData name="jose viejo" userId="fd463a0fff0af4d9" providerId="LiveId" clId="{D22E4BCA-C605-4A1C-A868-C8D08C0C77D3}" dt="2019-04-01T08:32:37.267" v="252" actId="20577"/>
        <pc:sldMkLst>
          <pc:docMk/>
          <pc:sldMk cId="1892299297" sldId="257"/>
        </pc:sldMkLst>
        <pc:spChg chg="mod">
          <ac:chgData name="jose viejo" userId="fd463a0fff0af4d9" providerId="LiveId" clId="{D22E4BCA-C605-4A1C-A868-C8D08C0C77D3}" dt="2019-04-01T08:24:25.414" v="84" actId="14100"/>
          <ac:spMkLst>
            <pc:docMk/>
            <pc:sldMk cId="1892299297" sldId="257"/>
            <ac:spMk id="2" creationId="{B1ADC120-3AAE-4507-A8B3-3E039A0EE999}"/>
          </ac:spMkLst>
        </pc:spChg>
        <pc:spChg chg="add mod">
          <ac:chgData name="jose viejo" userId="fd463a0fff0af4d9" providerId="LiveId" clId="{D22E4BCA-C605-4A1C-A868-C8D08C0C77D3}" dt="2019-04-01T08:28:49.073" v="182" actId="20577"/>
          <ac:spMkLst>
            <pc:docMk/>
            <pc:sldMk cId="1892299297" sldId="257"/>
            <ac:spMk id="4" creationId="{E2CED5F9-CA88-430E-BD96-6DAB42B2D2E8}"/>
          </ac:spMkLst>
        </pc:spChg>
        <pc:spChg chg="add mod">
          <ac:chgData name="jose viejo" userId="fd463a0fff0af4d9" providerId="LiveId" clId="{D22E4BCA-C605-4A1C-A868-C8D08C0C77D3}" dt="2019-04-01T08:27:58.460" v="116" actId="1076"/>
          <ac:spMkLst>
            <pc:docMk/>
            <pc:sldMk cId="1892299297" sldId="257"/>
            <ac:spMk id="5" creationId="{C58D730A-F508-4294-A388-E4517E84A73E}"/>
          </ac:spMkLst>
        </pc:spChg>
        <pc:spChg chg="add mod">
          <ac:chgData name="jose viejo" userId="fd463a0fff0af4d9" providerId="LiveId" clId="{D22E4BCA-C605-4A1C-A868-C8D08C0C77D3}" dt="2019-04-01T08:28:22.128" v="132" actId="6549"/>
          <ac:spMkLst>
            <pc:docMk/>
            <pc:sldMk cId="1892299297" sldId="257"/>
            <ac:spMk id="6" creationId="{F9DD0BF3-B65A-4754-BB53-51AE2296E23B}"/>
          </ac:spMkLst>
        </pc:spChg>
        <pc:spChg chg="add mod">
          <ac:chgData name="jose viejo" userId="fd463a0fff0af4d9" providerId="LiveId" clId="{D22E4BCA-C605-4A1C-A868-C8D08C0C77D3}" dt="2019-04-01T08:28:46.381" v="178" actId="20577"/>
          <ac:spMkLst>
            <pc:docMk/>
            <pc:sldMk cId="1892299297" sldId="257"/>
            <ac:spMk id="7" creationId="{24BEF615-1472-420C-ACAA-EE08A0A5A27A}"/>
          </ac:spMkLst>
        </pc:spChg>
        <pc:spChg chg="add del">
          <ac:chgData name="jose viejo" userId="fd463a0fff0af4d9" providerId="LiveId" clId="{D22E4BCA-C605-4A1C-A868-C8D08C0C77D3}" dt="2019-04-01T08:27:48.199" v="112"/>
          <ac:spMkLst>
            <pc:docMk/>
            <pc:sldMk cId="1892299297" sldId="257"/>
            <ac:spMk id="15" creationId="{BCEA365D-C121-4F3C-A99F-3EF149E8E429}"/>
          </ac:spMkLst>
        </pc:spChg>
        <pc:spChg chg="add mod">
          <ac:chgData name="jose viejo" userId="fd463a0fff0af4d9" providerId="LiveId" clId="{D22E4BCA-C605-4A1C-A868-C8D08C0C77D3}" dt="2019-04-01T08:28:17.151" v="131" actId="20577"/>
          <ac:spMkLst>
            <pc:docMk/>
            <pc:sldMk cId="1892299297" sldId="257"/>
            <ac:spMk id="16" creationId="{44C32DC1-AA48-4FF4-815B-47CF156AAFD4}"/>
          </ac:spMkLst>
        </pc:spChg>
        <pc:spChg chg="add del mod">
          <ac:chgData name="jose viejo" userId="fd463a0fff0af4d9" providerId="LiveId" clId="{D22E4BCA-C605-4A1C-A868-C8D08C0C77D3}" dt="2019-04-01T08:30:51.413" v="185" actId="478"/>
          <ac:spMkLst>
            <pc:docMk/>
            <pc:sldMk cId="1892299297" sldId="257"/>
            <ac:spMk id="21" creationId="{044B07B7-EC45-43CC-B94E-5407DBC64B9D}"/>
          </ac:spMkLst>
        </pc:spChg>
        <pc:spChg chg="add mod">
          <ac:chgData name="jose viejo" userId="fd463a0fff0af4d9" providerId="LiveId" clId="{D22E4BCA-C605-4A1C-A868-C8D08C0C77D3}" dt="2019-04-01T08:31:14.245" v="207" actId="1076"/>
          <ac:spMkLst>
            <pc:docMk/>
            <pc:sldMk cId="1892299297" sldId="257"/>
            <ac:spMk id="23" creationId="{00D34844-BCF2-4EDF-8430-D9B657141F0E}"/>
          </ac:spMkLst>
        </pc:spChg>
        <pc:spChg chg="add mod">
          <ac:chgData name="jose viejo" userId="fd463a0fff0af4d9" providerId="LiveId" clId="{D22E4BCA-C605-4A1C-A868-C8D08C0C77D3}" dt="2019-04-01T08:31:49.051" v="238" actId="1076"/>
          <ac:spMkLst>
            <pc:docMk/>
            <pc:sldMk cId="1892299297" sldId="257"/>
            <ac:spMk id="24" creationId="{9FD34F7F-60D5-455C-BAEE-A806F43F36BB}"/>
          </ac:spMkLst>
        </pc:spChg>
        <pc:spChg chg="add mod">
          <ac:chgData name="jose viejo" userId="fd463a0fff0af4d9" providerId="LiveId" clId="{D22E4BCA-C605-4A1C-A868-C8D08C0C77D3}" dt="2019-04-01T08:32:37.267" v="252" actId="20577"/>
          <ac:spMkLst>
            <pc:docMk/>
            <pc:sldMk cId="1892299297" sldId="257"/>
            <ac:spMk id="28" creationId="{C5CE5924-80A0-44A7-81C4-2CF843A8B52C}"/>
          </ac:spMkLst>
        </pc:spChg>
        <pc:picChg chg="add mod">
          <ac:chgData name="jose viejo" userId="fd463a0fff0af4d9" providerId="LiveId" clId="{D22E4BCA-C605-4A1C-A868-C8D08C0C77D3}" dt="2019-04-01T08:30:56.675" v="187" actId="1076"/>
          <ac:picMkLst>
            <pc:docMk/>
            <pc:sldMk cId="1892299297" sldId="257"/>
            <ac:picMk id="22" creationId="{5198B09E-6EA0-425E-90E1-4F8B2F886C7B}"/>
          </ac:picMkLst>
        </pc:picChg>
        <pc:picChg chg="add mod">
          <ac:chgData name="jose viejo" userId="fd463a0fff0af4d9" providerId="LiveId" clId="{D22E4BCA-C605-4A1C-A868-C8D08C0C77D3}" dt="2019-04-01T08:32:21.242" v="241" actId="1076"/>
          <ac:picMkLst>
            <pc:docMk/>
            <pc:sldMk cId="1892299297" sldId="257"/>
            <ac:picMk id="27" creationId="{AC60F4CF-9A90-47CC-9097-B6EAED804658}"/>
          </ac:picMkLst>
        </pc:picChg>
        <pc:cxnChg chg="add del mod">
          <ac:chgData name="jose viejo" userId="fd463a0fff0af4d9" providerId="LiveId" clId="{D22E4BCA-C605-4A1C-A868-C8D08C0C77D3}" dt="2019-04-01T08:27:50.330" v="113" actId="478"/>
          <ac:cxnSpMkLst>
            <pc:docMk/>
            <pc:sldMk cId="1892299297" sldId="257"/>
            <ac:cxnSpMk id="9" creationId="{E186C328-E08B-443E-885B-5A67449EEDBF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1" creationId="{EBD04EB2-D6C0-40A6-8C14-4380A86246CA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3" creationId="{EB8F6F68-48C3-4733-94E2-7F8DDED2B4E3}"/>
          </ac:cxnSpMkLst>
        </pc:cxnChg>
        <pc:cxnChg chg="add mod">
          <ac:chgData name="jose viejo" userId="fd463a0fff0af4d9" providerId="LiveId" clId="{D22E4BCA-C605-4A1C-A868-C8D08C0C77D3}" dt="2019-04-01T08:28:06.220" v="118" actId="11529"/>
          <ac:cxnSpMkLst>
            <pc:docMk/>
            <pc:sldMk cId="1892299297" sldId="257"/>
            <ac:cxnSpMk id="18" creationId="{4473154C-A01A-496D-A08E-8514C2A512E7}"/>
          </ac:cxnSpMkLst>
        </pc:cxnChg>
        <pc:cxnChg chg="add mod">
          <ac:chgData name="jose viejo" userId="fd463a0fff0af4d9" providerId="LiveId" clId="{D22E4BCA-C605-4A1C-A868-C8D08C0C77D3}" dt="2019-04-01T08:28:10.269" v="119" actId="11529"/>
          <ac:cxnSpMkLst>
            <pc:docMk/>
            <pc:sldMk cId="1892299297" sldId="257"/>
            <ac:cxnSpMk id="20" creationId="{81FB390F-6023-4AB6-A1F4-1F0C6393ABD5}"/>
          </ac:cxnSpMkLst>
        </pc:cxnChg>
        <pc:cxnChg chg="add mod">
          <ac:chgData name="jose viejo" userId="fd463a0fff0af4d9" providerId="LiveId" clId="{D22E4BCA-C605-4A1C-A868-C8D08C0C77D3}" dt="2019-04-01T08:31:52.141" v="239" actId="11529"/>
          <ac:cxnSpMkLst>
            <pc:docMk/>
            <pc:sldMk cId="1892299297" sldId="257"/>
            <ac:cxnSpMk id="26" creationId="{DA3F320F-A0AB-45FE-8A92-59EA2929572F}"/>
          </ac:cxnSpMkLst>
        </pc:cxnChg>
      </pc:sldChg>
      <pc:sldChg chg="addSp delSp modSp add">
        <pc:chgData name="jose viejo" userId="fd463a0fff0af4d9" providerId="LiveId" clId="{D22E4BCA-C605-4A1C-A868-C8D08C0C77D3}" dt="2019-04-01T09:55:11.880" v="464" actId="11529"/>
        <pc:sldMkLst>
          <pc:docMk/>
          <pc:sldMk cId="2585413563" sldId="258"/>
        </pc:sldMkLst>
        <pc:spChg chg="mod">
          <ac:chgData name="jose viejo" userId="fd463a0fff0af4d9" providerId="LiveId" clId="{D22E4BCA-C605-4A1C-A868-C8D08C0C77D3}" dt="2019-04-01T09:54:41.897" v="460" actId="14100"/>
          <ac:spMkLst>
            <pc:docMk/>
            <pc:sldMk cId="2585413563" sldId="258"/>
            <ac:spMk id="2" creationId="{8F5F290E-5BC2-4004-87BC-ACA15A94778A}"/>
          </ac:spMkLst>
        </pc:spChg>
        <pc:spChg chg="del">
          <ac:chgData name="jose viejo" userId="fd463a0fff0af4d9" providerId="LiveId" clId="{D22E4BCA-C605-4A1C-A868-C8D08C0C77D3}" dt="2019-04-01T08:33:13.738" v="261" actId="478"/>
          <ac:spMkLst>
            <pc:docMk/>
            <pc:sldMk cId="2585413563" sldId="258"/>
            <ac:spMk id="3" creationId="{69607E9D-D398-4D2E-84B7-941CCA0223D2}"/>
          </ac:spMkLst>
        </pc:spChg>
        <pc:spChg chg="add del mod">
          <ac:chgData name="jose viejo" userId="fd463a0fff0af4d9" providerId="LiveId" clId="{D22E4BCA-C605-4A1C-A868-C8D08C0C77D3}" dt="2019-04-01T09:48:16.405" v="320" actId="478"/>
          <ac:spMkLst>
            <pc:docMk/>
            <pc:sldMk cId="2585413563" sldId="258"/>
            <ac:spMk id="4" creationId="{B53AD8EB-A64C-4D69-9071-74D1E87A9CEB}"/>
          </ac:spMkLst>
        </pc:spChg>
        <pc:spChg chg="add del">
          <ac:chgData name="jose viejo" userId="fd463a0fff0af4d9" providerId="LiveId" clId="{D22E4BCA-C605-4A1C-A868-C8D08C0C77D3}" dt="2019-04-01T09:48:40.872" v="323" actId="478"/>
          <ac:spMkLst>
            <pc:docMk/>
            <pc:sldMk cId="2585413563" sldId="258"/>
            <ac:spMk id="5" creationId="{DA2D72B8-0718-4B93-BBE7-10F2B5FAD7DD}"/>
          </ac:spMkLst>
        </pc:spChg>
        <pc:spChg chg="add del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6" creationId="{8750D896-B810-49F8-A551-8CF104038026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7" creationId="{0BD138FC-B5BB-4F90-8A65-53F425BC0E72}"/>
          </ac:spMkLst>
        </pc:spChg>
        <pc:spChg chg="add del mod">
          <ac:chgData name="jose viejo" userId="fd463a0fff0af4d9" providerId="LiveId" clId="{D22E4BCA-C605-4A1C-A868-C8D08C0C77D3}" dt="2019-04-01T09:47:40.283" v="283" actId="478"/>
          <ac:spMkLst>
            <pc:docMk/>
            <pc:sldMk cId="2585413563" sldId="258"/>
            <ac:spMk id="10" creationId="{15489BAB-F006-4245-86BC-371F18E201BB}"/>
          </ac:spMkLst>
        </pc:spChg>
        <pc:spChg chg="add del">
          <ac:chgData name="jose viejo" userId="fd463a0fff0af4d9" providerId="LiveId" clId="{D22E4BCA-C605-4A1C-A868-C8D08C0C77D3}" dt="2019-04-01T09:47:31.298" v="279"/>
          <ac:spMkLst>
            <pc:docMk/>
            <pc:sldMk cId="2585413563" sldId="258"/>
            <ac:spMk id="14" creationId="{F9F3C4DF-1288-419D-B890-5432EFDB0344}"/>
          </ac:spMkLst>
        </pc:spChg>
        <pc:spChg chg="add mod">
          <ac:chgData name="jose viejo" userId="fd463a0fff0af4d9" providerId="LiveId" clId="{D22E4BCA-C605-4A1C-A868-C8D08C0C77D3}" dt="2019-04-01T09:54:13.569" v="450" actId="1076"/>
          <ac:spMkLst>
            <pc:docMk/>
            <pc:sldMk cId="2585413563" sldId="258"/>
            <ac:spMk id="15" creationId="{25C9DF2C-2B90-4646-AF82-66B94DCEA538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6" creationId="{EEE37887-0066-46FC-98EF-4A95726A9BF2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9" creationId="{751FD17C-7819-4F01-9ABA-E6A7CE9DF336}"/>
          </ac:spMkLst>
        </pc:spChg>
        <pc:spChg chg="add del mod">
          <ac:chgData name="jose viejo" userId="fd463a0fff0af4d9" providerId="LiveId" clId="{D22E4BCA-C605-4A1C-A868-C8D08C0C77D3}" dt="2019-04-01T09:51:02.889" v="370" actId="11529"/>
          <ac:spMkLst>
            <pc:docMk/>
            <pc:sldMk cId="2585413563" sldId="258"/>
            <ac:spMk id="25" creationId="{F5F15361-D3D4-47E8-8894-9492DED662A1}"/>
          </ac:spMkLst>
        </pc:spChg>
        <pc:spChg chg="add mod">
          <ac:chgData name="jose viejo" userId="fd463a0fff0af4d9" providerId="LiveId" clId="{D22E4BCA-C605-4A1C-A868-C8D08C0C77D3}" dt="2019-04-01T09:51:20.424" v="385" actId="1076"/>
          <ac:spMkLst>
            <pc:docMk/>
            <pc:sldMk cId="2585413563" sldId="258"/>
            <ac:spMk id="26" creationId="{CBCF34F2-78BE-4667-B78F-43674DD74D94}"/>
          </ac:spMkLst>
        </pc:spChg>
        <pc:spChg chg="add mod">
          <ac:chgData name="jose viejo" userId="fd463a0fff0af4d9" providerId="LiveId" clId="{D22E4BCA-C605-4A1C-A868-C8D08C0C77D3}" dt="2019-04-01T09:52:10.575" v="396"/>
          <ac:spMkLst>
            <pc:docMk/>
            <pc:sldMk cId="2585413563" sldId="258"/>
            <ac:spMk id="28" creationId="{A0790070-3DF9-4BF3-B4E9-43012AF4F9E9}"/>
          </ac:spMkLst>
        </pc:spChg>
        <pc:spChg chg="add mod">
          <ac:chgData name="jose viejo" userId="fd463a0fff0af4d9" providerId="LiveId" clId="{D22E4BCA-C605-4A1C-A868-C8D08C0C77D3}" dt="2019-04-01T09:52:32.345" v="423" actId="20577"/>
          <ac:spMkLst>
            <pc:docMk/>
            <pc:sldMk cId="2585413563" sldId="258"/>
            <ac:spMk id="29" creationId="{B870202F-A89B-4741-9F91-34A6D0043B7B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0" creationId="{8D0BC9B7-B8FD-4DC8-85EF-B550B2D58E45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3" creationId="{6E89FA21-DB4F-4131-A4E9-F76F5A260EF0}"/>
          </ac:spMkLst>
        </pc:spChg>
        <pc:spChg chg="add mod">
          <ac:chgData name="jose viejo" userId="fd463a0fff0af4d9" providerId="LiveId" clId="{D22E4BCA-C605-4A1C-A868-C8D08C0C77D3}" dt="2019-04-01T09:54:30.768" v="457" actId="14100"/>
          <ac:spMkLst>
            <pc:docMk/>
            <pc:sldMk cId="2585413563" sldId="258"/>
            <ac:spMk id="46" creationId="{8F5001FD-4E1D-4C2D-B201-20A776A1F657}"/>
          </ac:spMkLst>
        </pc:spChg>
        <pc:spChg chg="add mod">
          <ac:chgData name="jose viejo" userId="fd463a0fff0af4d9" providerId="LiveId" clId="{D22E4BCA-C605-4A1C-A868-C8D08C0C77D3}" dt="2019-04-01T09:54:48.167" v="461" actId="1076"/>
          <ac:spMkLst>
            <pc:docMk/>
            <pc:sldMk cId="2585413563" sldId="258"/>
            <ac:spMk id="47" creationId="{88CF7067-9A4E-4BA4-BA69-10941DE6B46A}"/>
          </ac:spMkLst>
        </pc:spChg>
        <pc:picChg chg="add mod">
          <ac:chgData name="jose viejo" userId="fd463a0fff0af4d9" providerId="LiveId" clId="{D22E4BCA-C605-4A1C-A868-C8D08C0C77D3}" dt="2019-04-01T09:51:58.856" v="392" actId="1076"/>
          <ac:picMkLst>
            <pc:docMk/>
            <pc:sldMk cId="2585413563" sldId="258"/>
            <ac:picMk id="23" creationId="{43892373-574E-4FCE-98B3-11B1A60E9FB6}"/>
          </ac:picMkLst>
        </pc:picChg>
        <pc:picChg chg="add mod">
          <ac:chgData name="jose viejo" userId="fd463a0fff0af4d9" providerId="LiveId" clId="{D22E4BCA-C605-4A1C-A868-C8D08C0C77D3}" dt="2019-04-01T09:50:58.081" v="368" actId="1076"/>
          <ac:picMkLst>
            <pc:docMk/>
            <pc:sldMk cId="2585413563" sldId="258"/>
            <ac:picMk id="24" creationId="{C7C35942-E0C1-494D-952F-9921130EE457}"/>
          </ac:picMkLst>
        </pc:picChg>
        <pc:picChg chg="add mod">
          <ac:chgData name="jose viejo" userId="fd463a0fff0af4d9" providerId="LiveId" clId="{D22E4BCA-C605-4A1C-A868-C8D08C0C77D3}" dt="2019-04-01T09:52:18.635" v="398" actId="1076"/>
          <ac:picMkLst>
            <pc:docMk/>
            <pc:sldMk cId="2585413563" sldId="258"/>
            <ac:picMk id="27" creationId="{83514A3E-5FF9-4054-AF7F-D2DD087225F0}"/>
          </ac:picMkLst>
        </pc:pic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8" creationId="{5F022A50-16AA-4710-A224-D2E3BFA0B6C6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9" creationId="{9E6B59AE-44BA-4223-99EB-7809F565CD41}"/>
          </ac:cxnSpMkLst>
        </pc:cxnChg>
        <pc:cxnChg chg="add del mod">
          <ac:chgData name="jose viejo" userId="fd463a0fff0af4d9" providerId="LiveId" clId="{D22E4BCA-C605-4A1C-A868-C8D08C0C77D3}" dt="2019-04-01T09:48:41.942" v="324" actId="478"/>
          <ac:cxnSpMkLst>
            <pc:docMk/>
            <pc:sldMk cId="2585413563" sldId="258"/>
            <ac:cxnSpMk id="11" creationId="{103DD5F2-BF3E-4B4A-ACF1-20A54A8377A5}"/>
          </ac:cxnSpMkLst>
        </pc:cxnChg>
        <pc:cxnChg chg="add mod">
          <ac:chgData name="jose viejo" userId="fd463a0fff0af4d9" providerId="LiveId" clId="{D22E4BCA-C605-4A1C-A868-C8D08C0C77D3}" dt="2019-04-01T09:54:13.569" v="450" actId="1076"/>
          <ac:cxnSpMkLst>
            <pc:docMk/>
            <pc:sldMk cId="2585413563" sldId="258"/>
            <ac:cxnSpMk id="12" creationId="{CEA47A1F-A50E-47C0-B694-4C358F63EB8C}"/>
          </ac:cxnSpMkLst>
        </pc:cxnChg>
        <pc:cxnChg chg="add del mod">
          <ac:chgData name="jose viejo" userId="fd463a0fff0af4d9" providerId="LiveId" clId="{D22E4BCA-C605-4A1C-A868-C8D08C0C77D3}" dt="2019-04-01T09:54:59.251" v="462" actId="478"/>
          <ac:cxnSpMkLst>
            <pc:docMk/>
            <pc:sldMk cId="2585413563" sldId="258"/>
            <ac:cxnSpMk id="22" creationId="{9A102686-B004-458E-8B1B-CF451240FBE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2" creationId="{1DEC4178-B71E-4EB0-BF85-9DF3B4C24B3D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6" creationId="{5972CBED-2179-4991-B6A2-02732CF78763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8" creationId="{752011DE-8C93-4AFC-85BF-1C3D5C5F2E48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0" creationId="{E8EFA6B3-A4A6-46F7-933A-7BF9F7DC290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2" creationId="{EE0B7AFA-4D5E-4AF2-94E9-43DE7539914B}"/>
          </ac:cxnSpMkLst>
        </pc:cxnChg>
        <pc:cxnChg chg="add mod">
          <ac:chgData name="jose viejo" userId="fd463a0fff0af4d9" providerId="LiveId" clId="{D22E4BCA-C605-4A1C-A868-C8D08C0C77D3}" dt="2019-04-01T09:55:06.511" v="463" actId="11529"/>
          <ac:cxnSpMkLst>
            <pc:docMk/>
            <pc:sldMk cId="2585413563" sldId="258"/>
            <ac:cxnSpMk id="49" creationId="{0A4EBF5C-95CE-43F6-A198-479A56A433BA}"/>
          </ac:cxnSpMkLst>
        </pc:cxnChg>
        <pc:cxnChg chg="add mod">
          <ac:chgData name="jose viejo" userId="fd463a0fff0af4d9" providerId="LiveId" clId="{D22E4BCA-C605-4A1C-A868-C8D08C0C77D3}" dt="2019-04-01T09:55:11.880" v="464" actId="11529"/>
          <ac:cxnSpMkLst>
            <pc:docMk/>
            <pc:sldMk cId="2585413563" sldId="258"/>
            <ac:cxnSpMk id="51" creationId="{C49AB82F-B504-43A8-ADD9-55EB98B82EF9}"/>
          </ac:cxnSpMkLst>
        </pc:cxnChg>
      </pc:sldChg>
      <pc:sldChg chg="addSp delSp modSp add">
        <pc:chgData name="jose viejo" userId="fd463a0fff0af4d9" providerId="LiveId" clId="{D22E4BCA-C605-4A1C-A868-C8D08C0C77D3}" dt="2019-04-01T10:03:47.253" v="647" actId="1076"/>
        <pc:sldMkLst>
          <pc:docMk/>
          <pc:sldMk cId="3152617134" sldId="259"/>
        </pc:sldMkLst>
        <pc:spChg chg="mod">
          <ac:chgData name="jose viejo" userId="fd463a0fff0af4d9" providerId="LiveId" clId="{D22E4BCA-C605-4A1C-A868-C8D08C0C77D3}" dt="2019-04-01T09:56:58.815" v="480" actId="1076"/>
          <ac:spMkLst>
            <pc:docMk/>
            <pc:sldMk cId="3152617134" sldId="259"/>
            <ac:spMk id="2" creationId="{50D15314-DAA3-437B-BC3C-A4894AEC343D}"/>
          </ac:spMkLst>
        </pc:spChg>
        <pc:spChg chg="del">
          <ac:chgData name="jose viejo" userId="fd463a0fff0af4d9" providerId="LiveId" clId="{D22E4BCA-C605-4A1C-A868-C8D08C0C77D3}" dt="2019-04-01T09:56:43.902" v="478" actId="478"/>
          <ac:spMkLst>
            <pc:docMk/>
            <pc:sldMk cId="3152617134" sldId="259"/>
            <ac:spMk id="3" creationId="{3503EAEA-BAAA-4AA7-A37C-80A186F1BC4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4" creationId="{7ED013C4-770D-4703-B81A-CF5EFCD2FF8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5" creationId="{DA84A949-79A1-4B32-B38A-B2591AF4FC9E}"/>
          </ac:spMkLst>
        </pc:spChg>
        <pc:spChg chg="add del mod">
          <ac:chgData name="jose viejo" userId="fd463a0fff0af4d9" providerId="LiveId" clId="{D22E4BCA-C605-4A1C-A868-C8D08C0C77D3}" dt="2019-04-01T09:57:19.317" v="482" actId="478"/>
          <ac:spMkLst>
            <pc:docMk/>
            <pc:sldMk cId="3152617134" sldId="259"/>
            <ac:spMk id="9" creationId="{0CBEE10D-C6C4-4450-B28E-6B85B712392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0" creationId="{8DCF4A80-02FE-4F29-9AC7-3C07D9E00EAA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1" creationId="{13BCCC79-F1DF-47C6-8A58-E9E9A785E894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2" creationId="{DBFB65A9-4D6E-485F-82A8-DA6DDD4AE38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4" creationId="{23931968-A347-4181-A91B-1EBDDEAC0A02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9" creationId="{8C3E604F-A443-4F4D-9BBF-DB57B62F68D6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20" creationId="{E9EC69DB-BEA3-48A1-8AE2-96EE7B5BCCFD}"/>
          </ac:spMkLst>
        </pc:spChg>
        <pc:spChg chg="add del mod">
          <ac:chgData name="jose viejo" userId="fd463a0fff0af4d9" providerId="LiveId" clId="{D22E4BCA-C605-4A1C-A868-C8D08C0C77D3}" dt="2019-04-01T09:58:14.514" v="507" actId="478"/>
          <ac:spMkLst>
            <pc:docMk/>
            <pc:sldMk cId="3152617134" sldId="259"/>
            <ac:spMk id="23" creationId="{6E92E963-BF39-4F2A-8177-93C5F8D9F74F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4" creationId="{6808C44A-A318-4382-8019-0468DDCF8B87}"/>
          </ac:spMkLst>
        </pc:spChg>
        <pc:spChg chg="add del">
          <ac:chgData name="jose viejo" userId="fd463a0fff0af4d9" providerId="LiveId" clId="{D22E4BCA-C605-4A1C-A868-C8D08C0C77D3}" dt="2019-04-01T09:57:51.010" v="501" actId="478"/>
          <ac:spMkLst>
            <pc:docMk/>
            <pc:sldMk cId="3152617134" sldId="259"/>
            <ac:spMk id="25" creationId="{81E02A2C-A8A5-446F-ACFA-2E7DC5B3A265}"/>
          </ac:spMkLst>
        </pc:spChg>
        <pc:spChg chg="add mod">
          <ac:chgData name="jose viejo" userId="fd463a0fff0af4d9" providerId="LiveId" clId="{D22E4BCA-C605-4A1C-A868-C8D08C0C77D3}" dt="2019-04-01T09:59:31.204" v="599" actId="313"/>
          <ac:spMkLst>
            <pc:docMk/>
            <pc:sldMk cId="3152617134" sldId="259"/>
            <ac:spMk id="26" creationId="{8393964D-7B95-494A-AA25-425C3EB9B978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9" creationId="{6953354B-6D50-44CB-B39A-E78F10EFA4C4}"/>
          </ac:spMkLst>
        </pc:spChg>
        <pc:spChg chg="add mod">
          <ac:chgData name="jose viejo" userId="fd463a0fff0af4d9" providerId="LiveId" clId="{D22E4BCA-C605-4A1C-A868-C8D08C0C77D3}" dt="2019-04-01T10:02:59.911" v="643" actId="20577"/>
          <ac:spMkLst>
            <pc:docMk/>
            <pc:sldMk cId="3152617134" sldId="259"/>
            <ac:spMk id="33" creationId="{1BAFADA5-38A3-42A9-9E24-F5FCC433827C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34" creationId="{D783A926-8D1E-42FB-B12A-56AB0170B404}"/>
          </ac:spMkLst>
        </pc:spChg>
        <pc:spChg chg="add mod">
          <ac:chgData name="jose viejo" userId="fd463a0fff0af4d9" providerId="LiveId" clId="{D22E4BCA-C605-4A1C-A868-C8D08C0C77D3}" dt="2019-04-01T10:00:49.418" v="633" actId="20577"/>
          <ac:spMkLst>
            <pc:docMk/>
            <pc:sldMk cId="3152617134" sldId="259"/>
            <ac:spMk id="46" creationId="{A0364164-9F6C-4A2F-8FB5-C1F9B63CE15B}"/>
          </ac:spMkLst>
        </pc:spChg>
        <pc:picChg chg="add mod">
          <ac:chgData name="jose viejo" userId="fd463a0fff0af4d9" providerId="LiveId" clId="{D22E4BCA-C605-4A1C-A868-C8D08C0C77D3}" dt="2019-04-01T10:02:51.196" v="635" actId="1076"/>
          <ac:picMkLst>
            <pc:docMk/>
            <pc:sldMk cId="3152617134" sldId="259"/>
            <ac:picMk id="47" creationId="{E3F7EAC7-BE98-493D-AC9C-6E7E5D3CE04B}"/>
          </ac:picMkLst>
        </pc:picChg>
        <pc:picChg chg="add mod">
          <ac:chgData name="jose viejo" userId="fd463a0fff0af4d9" providerId="LiveId" clId="{D22E4BCA-C605-4A1C-A868-C8D08C0C77D3}" dt="2019-04-01T10:03:20.012" v="645" actId="1076"/>
          <ac:picMkLst>
            <pc:docMk/>
            <pc:sldMk cId="3152617134" sldId="259"/>
            <ac:picMk id="48" creationId="{C0EFDCA9-BEAB-4B70-BFF0-292CB7260336}"/>
          </ac:picMkLst>
        </pc:picChg>
        <pc:picChg chg="add mod">
          <ac:chgData name="jose viejo" userId="fd463a0fff0af4d9" providerId="LiveId" clId="{D22E4BCA-C605-4A1C-A868-C8D08C0C77D3}" dt="2019-04-01T10:03:47.253" v="647" actId="1076"/>
          <ac:picMkLst>
            <pc:docMk/>
            <pc:sldMk cId="3152617134" sldId="259"/>
            <ac:picMk id="49" creationId="{2597A827-C944-4280-AECE-D0C790D4413B}"/>
          </ac:picMkLst>
        </pc:pic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6" creationId="{8AEEBBC1-77E7-4208-867F-E9A38AA3E8A5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7" creationId="{1FC271A0-35CE-41EE-977B-10D912C74EB9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8" creationId="{B5C09FBB-9B98-497A-A7A2-59F549206646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3" creationId="{7B9119E0-8AF4-484B-A3CF-62CD17AC3A54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5" creationId="{01A9D638-E2AD-4C39-B4F5-298495DE9FC5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6" creationId="{0EAD357D-B859-4E45-A167-0E545B700734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7" creationId="{C348F61C-0572-4C76-8BF1-BDE0B57BF81C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8" creationId="{E1DB5D0E-619F-4F0C-9DED-31C963E88CB8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1" creationId="{4F6A3C99-11D6-4D7C-883F-977E54BDD48E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2" creationId="{7DA7CA76-F9F5-4506-AF5F-5BCC542B0C02}"/>
          </ac:cxnSpMkLst>
        </pc:cxnChg>
        <pc:cxnChg chg="add del mod">
          <ac:chgData name="jose viejo" userId="fd463a0fff0af4d9" providerId="LiveId" clId="{D22E4BCA-C605-4A1C-A868-C8D08C0C77D3}" dt="2019-04-01T09:58:15.940" v="508" actId="478"/>
          <ac:cxnSpMkLst>
            <pc:docMk/>
            <pc:sldMk cId="3152617134" sldId="259"/>
            <ac:cxnSpMk id="27" creationId="{8A70D178-86F2-4C24-A25C-F12FD3F8EA7A}"/>
          </ac:cxnSpMkLst>
        </pc:cxnChg>
        <pc:cxnChg chg="add del mod">
          <ac:chgData name="jose viejo" userId="fd463a0fff0af4d9" providerId="LiveId" clId="{D22E4BCA-C605-4A1C-A868-C8D08C0C77D3}" dt="2019-04-01T09:58:03.091" v="505" actId="478"/>
          <ac:cxnSpMkLst>
            <pc:docMk/>
            <pc:sldMk cId="3152617134" sldId="259"/>
            <ac:cxnSpMk id="28" creationId="{13F6FB80-8EF5-49C6-82A2-B04C713171A1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0" creationId="{726F1F9A-D32B-4E84-BA97-42C7B7F675FB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1" creationId="{8AD7FF25-FFDE-45AC-B296-D15F111EDCF5}"/>
          </ac:cxnSpMkLst>
        </pc:cxnChg>
        <pc:cxnChg chg="add mod">
          <ac:chgData name="jose viejo" userId="fd463a0fff0af4d9" providerId="LiveId" clId="{D22E4BCA-C605-4A1C-A868-C8D08C0C77D3}" dt="2019-04-01T09:59:45.440" v="616" actId="11529"/>
          <ac:cxnSpMkLst>
            <pc:docMk/>
            <pc:sldMk cId="3152617134" sldId="259"/>
            <ac:cxnSpMk id="37" creationId="{7A95D2E1-167A-4853-966A-583AD59258FF}"/>
          </ac:cxnSpMkLst>
        </pc:cxnChg>
        <pc:cxnChg chg="add mod">
          <ac:chgData name="jose viejo" userId="fd463a0fff0af4d9" providerId="LiveId" clId="{D22E4BCA-C605-4A1C-A868-C8D08C0C77D3}" dt="2019-04-01T09:59:50.023" v="617" actId="11529"/>
          <ac:cxnSpMkLst>
            <pc:docMk/>
            <pc:sldMk cId="3152617134" sldId="259"/>
            <ac:cxnSpMk id="39" creationId="{B841FFFC-6D0B-42D2-950B-090651C45119}"/>
          </ac:cxnSpMkLst>
        </pc:cxnChg>
        <pc:cxnChg chg="add mod">
          <ac:chgData name="jose viejo" userId="fd463a0fff0af4d9" providerId="LiveId" clId="{D22E4BCA-C605-4A1C-A868-C8D08C0C77D3}" dt="2019-04-01T10:00:00.928" v="618" actId="11529"/>
          <ac:cxnSpMkLst>
            <pc:docMk/>
            <pc:sldMk cId="3152617134" sldId="259"/>
            <ac:cxnSpMk id="41" creationId="{35940E8A-ADCE-48C3-9CB5-9D1B0886230C}"/>
          </ac:cxnSpMkLst>
        </pc:cxnChg>
        <pc:cxnChg chg="add mod">
          <ac:chgData name="jose viejo" userId="fd463a0fff0af4d9" providerId="LiveId" clId="{D22E4BCA-C605-4A1C-A868-C8D08C0C77D3}" dt="2019-04-01T10:00:13.949" v="619" actId="11529"/>
          <ac:cxnSpMkLst>
            <pc:docMk/>
            <pc:sldMk cId="3152617134" sldId="259"/>
            <ac:cxnSpMk id="43" creationId="{8BEE6A99-57ED-4EB4-9BD5-C4A112322B8A}"/>
          </ac:cxnSpMkLst>
        </pc:cxnChg>
        <pc:cxnChg chg="add mod">
          <ac:chgData name="jose viejo" userId="fd463a0fff0af4d9" providerId="LiveId" clId="{D22E4BCA-C605-4A1C-A868-C8D08C0C77D3}" dt="2019-04-01T10:00:23.863" v="620" actId="11529"/>
          <ac:cxnSpMkLst>
            <pc:docMk/>
            <pc:sldMk cId="3152617134" sldId="259"/>
            <ac:cxnSpMk id="45" creationId="{6CBC8EE3-8C6A-4696-BC5E-B14E8DC4DFF5}"/>
          </ac:cxnSpMkLst>
        </pc:cxnChg>
      </pc:sldChg>
      <pc:sldChg chg="addSp delSp modSp add">
        <pc:chgData name="jose viejo" userId="fd463a0fff0af4d9" providerId="LiveId" clId="{D22E4BCA-C605-4A1C-A868-C8D08C0C77D3}" dt="2019-04-01T10:19:25.619" v="2114" actId="20577"/>
        <pc:sldMkLst>
          <pc:docMk/>
          <pc:sldMk cId="3415225618" sldId="260"/>
        </pc:sldMkLst>
        <pc:spChg chg="mod">
          <ac:chgData name="jose viejo" userId="fd463a0fff0af4d9" providerId="LiveId" clId="{D22E4BCA-C605-4A1C-A868-C8D08C0C77D3}" dt="2019-04-01T10:04:03.476" v="676" actId="20577"/>
          <ac:spMkLst>
            <pc:docMk/>
            <pc:sldMk cId="3415225618" sldId="260"/>
            <ac:spMk id="2" creationId="{EA3FF9E5-BA4C-43E9-A585-E6D82C877C8F}"/>
          </ac:spMkLst>
        </pc:spChg>
        <pc:spChg chg="mod">
          <ac:chgData name="jose viejo" userId="fd463a0fff0af4d9" providerId="LiveId" clId="{D22E4BCA-C605-4A1C-A868-C8D08C0C77D3}" dt="2019-04-01T10:19:25.619" v="2114" actId="20577"/>
          <ac:spMkLst>
            <pc:docMk/>
            <pc:sldMk cId="3415225618" sldId="260"/>
            <ac:spMk id="3" creationId="{83D024D2-DE5A-48F8-B2D4-1C9111B62B2A}"/>
          </ac:spMkLst>
        </pc:spChg>
        <pc:spChg chg="add del mod">
          <ac:chgData name="jose viejo" userId="fd463a0fff0af4d9" providerId="LiveId" clId="{D22E4BCA-C605-4A1C-A868-C8D08C0C77D3}" dt="2019-04-01T10:13:19.157" v="1553" actId="11529"/>
          <ac:spMkLst>
            <pc:docMk/>
            <pc:sldMk cId="3415225618" sldId="260"/>
            <ac:spMk id="4" creationId="{F5AD8E60-72F0-41B9-8EBB-40B753425F84}"/>
          </ac:spMkLst>
        </pc:spChg>
        <pc:spChg chg="add del mod">
          <ac:chgData name="jose viejo" userId="fd463a0fff0af4d9" providerId="LiveId" clId="{D22E4BCA-C605-4A1C-A868-C8D08C0C77D3}" dt="2019-04-01T10:13:31.406" v="1561" actId="11529"/>
          <ac:spMkLst>
            <pc:docMk/>
            <pc:sldMk cId="3415225618" sldId="260"/>
            <ac:spMk id="5" creationId="{CA31CB93-834B-423C-A915-AF61E80344DF}"/>
          </ac:spMkLst>
        </pc:spChg>
        <pc:spChg chg="add del mod">
          <ac:chgData name="jose viejo" userId="fd463a0fff0af4d9" providerId="LiveId" clId="{D22E4BCA-C605-4A1C-A868-C8D08C0C77D3}" dt="2019-04-01T10:14:27.247" v="1576" actId="478"/>
          <ac:spMkLst>
            <pc:docMk/>
            <pc:sldMk cId="3415225618" sldId="260"/>
            <ac:spMk id="6" creationId="{7B7DE826-4C46-4E38-AAC6-3B86A1AB89C0}"/>
          </ac:spMkLst>
        </pc:spChg>
        <pc:spChg chg="add del mod">
          <ac:chgData name="jose viejo" userId="fd463a0fff0af4d9" providerId="LiveId" clId="{D22E4BCA-C605-4A1C-A868-C8D08C0C77D3}" dt="2019-04-01T10:14:24.810" v="1575" actId="478"/>
          <ac:spMkLst>
            <pc:docMk/>
            <pc:sldMk cId="3415225618" sldId="260"/>
            <ac:spMk id="7" creationId="{80905E24-B733-4637-A121-2587A700B057}"/>
          </ac:spMkLst>
        </pc:spChg>
      </pc:sldChg>
      <pc:sldChg chg="addSp delSp modSp add">
        <pc:chgData name="jose viejo" userId="fd463a0fff0af4d9" providerId="LiveId" clId="{D22E4BCA-C605-4A1C-A868-C8D08C0C77D3}" dt="2019-04-01T10:20:17.520" v="2161" actId="122"/>
        <pc:sldMkLst>
          <pc:docMk/>
          <pc:sldMk cId="3935209040" sldId="261"/>
        </pc:sldMkLst>
        <pc:spChg chg="mod">
          <ac:chgData name="jose viejo" userId="fd463a0fff0af4d9" providerId="LiveId" clId="{D22E4BCA-C605-4A1C-A868-C8D08C0C77D3}" dt="2019-04-01T10:05:13.803" v="822" actId="14100"/>
          <ac:spMkLst>
            <pc:docMk/>
            <pc:sldMk cId="3935209040" sldId="261"/>
            <ac:spMk id="2" creationId="{7D823521-7432-4D80-B8C8-8590A2A7D8FF}"/>
          </ac:spMkLst>
        </pc:spChg>
        <pc:spChg chg="del">
          <ac:chgData name="jose viejo" userId="fd463a0fff0af4d9" providerId="LiveId" clId="{D22E4BCA-C605-4A1C-A868-C8D08C0C77D3}" dt="2019-04-01T10:05:16.211" v="823" actId="478"/>
          <ac:spMkLst>
            <pc:docMk/>
            <pc:sldMk cId="3935209040" sldId="261"/>
            <ac:spMk id="3" creationId="{13CD7B22-C721-427D-BDAF-157538C17D3E}"/>
          </ac:spMkLst>
        </pc:spChg>
        <pc:spChg chg="add mod">
          <ac:chgData name="jose viejo" userId="fd463a0fff0af4d9" providerId="LiveId" clId="{D22E4BCA-C605-4A1C-A868-C8D08C0C77D3}" dt="2019-04-01T10:06:08.594" v="829" actId="1076"/>
          <ac:spMkLst>
            <pc:docMk/>
            <pc:sldMk cId="3935209040" sldId="261"/>
            <ac:spMk id="5" creationId="{7EE0EFA5-0B73-4629-A7CD-7AFE6065ABA3}"/>
          </ac:spMkLst>
        </pc:spChg>
        <pc:spChg chg="add mod">
          <ac:chgData name="jose viejo" userId="fd463a0fff0af4d9" providerId="LiveId" clId="{D22E4BCA-C605-4A1C-A868-C8D08C0C77D3}" dt="2019-04-01T10:20:17.520" v="2161" actId="122"/>
          <ac:spMkLst>
            <pc:docMk/>
            <pc:sldMk cId="3935209040" sldId="261"/>
            <ac:spMk id="6" creationId="{BF14EF5E-489B-419D-A028-9436EA485B65}"/>
          </ac:spMkLst>
        </pc:spChg>
        <pc:picChg chg="add mod">
          <ac:chgData name="jose viejo" userId="fd463a0fff0af4d9" providerId="LiveId" clId="{D22E4BCA-C605-4A1C-A868-C8D08C0C77D3}" dt="2019-04-01T10:06:03.459" v="828" actId="1076"/>
          <ac:picMkLst>
            <pc:docMk/>
            <pc:sldMk cId="3935209040" sldId="261"/>
            <ac:picMk id="4" creationId="{1514464C-89AF-4E24-808D-439C742E3E68}"/>
          </ac:picMkLst>
        </pc:picChg>
      </pc:sldChg>
      <pc:sldChg chg="modSp add">
        <pc:chgData name="jose viejo" userId="fd463a0fff0af4d9" providerId="LiveId" clId="{D22E4BCA-C605-4A1C-A868-C8D08C0C77D3}" dt="2019-04-01T10:12:13.787" v="1499" actId="20577"/>
        <pc:sldMkLst>
          <pc:docMk/>
          <pc:sldMk cId="4010133505" sldId="262"/>
        </pc:sldMkLst>
        <pc:spChg chg="mod">
          <ac:chgData name="jose viejo" userId="fd463a0fff0af4d9" providerId="LiveId" clId="{D22E4BCA-C605-4A1C-A868-C8D08C0C77D3}" dt="2019-04-01T10:09:02.125" v="1032" actId="20577"/>
          <ac:spMkLst>
            <pc:docMk/>
            <pc:sldMk cId="4010133505" sldId="262"/>
            <ac:spMk id="2" creationId="{D3AB0067-97CD-4F4F-BF7B-573CCB29743A}"/>
          </ac:spMkLst>
        </pc:spChg>
        <pc:spChg chg="mod">
          <ac:chgData name="jose viejo" userId="fd463a0fff0af4d9" providerId="LiveId" clId="{D22E4BCA-C605-4A1C-A868-C8D08C0C77D3}" dt="2019-04-01T10:12:13.787" v="1499" actId="20577"/>
          <ac:spMkLst>
            <pc:docMk/>
            <pc:sldMk cId="4010133505" sldId="262"/>
            <ac:spMk id="3" creationId="{49488088-7BF2-4827-A018-3799E4B282EA}"/>
          </ac:spMkLst>
        </pc:spChg>
      </pc:sldChg>
      <pc:sldChg chg="addSp delSp modSp add del">
        <pc:chgData name="jose viejo" userId="fd463a0fff0af4d9" providerId="LiveId" clId="{D22E4BCA-C605-4A1C-A868-C8D08C0C77D3}" dt="2019-04-01T10:42:58.198" v="2225" actId="2696"/>
        <pc:sldMkLst>
          <pc:docMk/>
          <pc:sldMk cId="568013230" sldId="263"/>
        </pc:sldMkLst>
        <pc:spChg chg="del">
          <ac:chgData name="jose viejo" userId="fd463a0fff0af4d9" providerId="LiveId" clId="{D22E4BCA-C605-4A1C-A868-C8D08C0C77D3}" dt="2019-04-01T10:21:16.693" v="2163" actId="478"/>
          <ac:spMkLst>
            <pc:docMk/>
            <pc:sldMk cId="568013230" sldId="263"/>
            <ac:spMk id="2" creationId="{61F81DD1-04BD-40A8-AF4E-E60207F102BF}"/>
          </ac:spMkLst>
        </pc:spChg>
        <pc:spChg chg="del">
          <ac:chgData name="jose viejo" userId="fd463a0fff0af4d9" providerId="LiveId" clId="{D22E4BCA-C605-4A1C-A868-C8D08C0C77D3}" dt="2019-04-01T10:21:19.701" v="2164" actId="478"/>
          <ac:spMkLst>
            <pc:docMk/>
            <pc:sldMk cId="568013230" sldId="263"/>
            <ac:spMk id="3" creationId="{DD244BEE-4B5C-4673-AF55-F1FC20331229}"/>
          </ac:spMkLst>
        </pc:spChg>
        <pc:spChg chg="add mod">
          <ac:chgData name="jose viejo" userId="fd463a0fff0af4d9" providerId="LiveId" clId="{D22E4BCA-C605-4A1C-A868-C8D08C0C77D3}" dt="2019-04-01T10:42:38.741" v="2192" actId="20577"/>
          <ac:spMkLst>
            <pc:docMk/>
            <pc:sldMk cId="568013230" sldId="263"/>
            <ac:spMk id="5" creationId="{09F0C743-5023-4A82-A8B4-85C6AD279F89}"/>
          </ac:spMkLst>
        </pc:spChg>
        <pc:picChg chg="add mod">
          <ac:chgData name="jose viejo" userId="fd463a0fff0af4d9" providerId="LiveId" clId="{D22E4BCA-C605-4A1C-A868-C8D08C0C77D3}" dt="2019-04-01T10:42:24.317" v="2167" actId="1076"/>
          <ac:picMkLst>
            <pc:docMk/>
            <pc:sldMk cId="568013230" sldId="263"/>
            <ac:picMk id="4" creationId="{5CD58C2A-3781-4E7D-8726-987C874AD01B}"/>
          </ac:picMkLst>
        </pc:picChg>
      </pc:sldChg>
      <pc:sldChg chg="addSp delSp modSp add">
        <pc:chgData name="jose viejo" userId="fd463a0fff0af4d9" providerId="LiveId" clId="{D22E4BCA-C605-4A1C-A868-C8D08C0C77D3}" dt="2019-04-01T10:48:46.405" v="2355" actId="11529"/>
        <pc:sldMkLst>
          <pc:docMk/>
          <pc:sldMk cId="2996848255" sldId="264"/>
        </pc:sldMkLst>
        <pc:spChg chg="mod">
          <ac:chgData name="jose viejo" userId="fd463a0fff0af4d9" providerId="LiveId" clId="{D22E4BCA-C605-4A1C-A868-C8D08C0C77D3}" dt="2019-04-01T10:45:42.436" v="2234" actId="1076"/>
          <ac:spMkLst>
            <pc:docMk/>
            <pc:sldMk cId="2996848255" sldId="264"/>
            <ac:spMk id="2" creationId="{BC0C1C2F-5E80-4031-9A91-1BC95CCB7B8A}"/>
          </ac:spMkLst>
        </pc:spChg>
        <pc:spChg chg="del">
          <ac:chgData name="jose viejo" userId="fd463a0fff0af4d9" providerId="LiveId" clId="{D22E4BCA-C605-4A1C-A868-C8D08C0C77D3}" dt="2019-04-01T10:42:45.580" v="2194" actId="478"/>
          <ac:spMkLst>
            <pc:docMk/>
            <pc:sldMk cId="2996848255" sldId="264"/>
            <ac:spMk id="3" creationId="{A1ACFA64-72F7-4F8F-94D7-079A57F7A1F2}"/>
          </ac:spMkLst>
        </pc:spChg>
        <pc:spChg chg="add mod">
          <ac:chgData name="jose viejo" userId="fd463a0fff0af4d9" providerId="LiveId" clId="{D22E4BCA-C605-4A1C-A868-C8D08C0C77D3}" dt="2019-04-01T10:47:57.867" v="2319" actId="1076"/>
          <ac:spMkLst>
            <pc:docMk/>
            <pc:sldMk cId="2996848255" sldId="264"/>
            <ac:spMk id="7" creationId="{B9581936-2603-4E8E-B14F-7E9C302BDF04}"/>
          </ac:spMkLst>
        </pc:spChg>
        <pc:spChg chg="add mod">
          <ac:chgData name="jose viejo" userId="fd463a0fff0af4d9" providerId="LiveId" clId="{D22E4BCA-C605-4A1C-A868-C8D08C0C77D3}" dt="2019-04-01T10:47:00.028" v="2297" actId="1076"/>
          <ac:spMkLst>
            <pc:docMk/>
            <pc:sldMk cId="2996848255" sldId="264"/>
            <ac:spMk id="11" creationId="{6B9A8F25-A13C-46E7-A9B5-5A6785A98B06}"/>
          </ac:spMkLst>
        </pc:spChg>
        <pc:spChg chg="add mod">
          <ac:chgData name="jose viejo" userId="fd463a0fff0af4d9" providerId="LiveId" clId="{D22E4BCA-C605-4A1C-A868-C8D08C0C77D3}" dt="2019-04-01T10:47:24.723" v="2315" actId="20577"/>
          <ac:spMkLst>
            <pc:docMk/>
            <pc:sldMk cId="2996848255" sldId="264"/>
            <ac:spMk id="15" creationId="{F240794B-3123-400C-8416-E0075EB7B856}"/>
          </ac:spMkLst>
        </pc:spChg>
        <pc:spChg chg="add mod">
          <ac:chgData name="jose viejo" userId="fd463a0fff0af4d9" providerId="LiveId" clId="{D22E4BCA-C605-4A1C-A868-C8D08C0C77D3}" dt="2019-04-01T10:48:26.931" v="2331" actId="1076"/>
          <ac:spMkLst>
            <pc:docMk/>
            <pc:sldMk cId="2996848255" sldId="264"/>
            <ac:spMk id="20" creationId="{E676CFF7-2AA6-47A3-BBB9-8C9A26DE026F}"/>
          </ac:spMkLst>
        </pc:spChg>
        <pc:spChg chg="add mod">
          <ac:chgData name="jose viejo" userId="fd463a0fff0af4d9" providerId="LiveId" clId="{D22E4BCA-C605-4A1C-A868-C8D08C0C77D3}" dt="2019-04-01T10:48:40.178" v="2354" actId="20577"/>
          <ac:spMkLst>
            <pc:docMk/>
            <pc:sldMk cId="2996848255" sldId="264"/>
            <ac:spMk id="24" creationId="{FE1007B7-6125-43A3-A943-181F4E018163}"/>
          </ac:spMkLst>
        </pc:spChg>
        <pc:picChg chg="add del mod">
          <ac:chgData name="jose viejo" userId="fd463a0fff0af4d9" providerId="LiveId" clId="{D22E4BCA-C605-4A1C-A868-C8D08C0C77D3}" dt="2019-04-01T10:43:28.013" v="2227" actId="478"/>
          <ac:picMkLst>
            <pc:docMk/>
            <pc:sldMk cId="2996848255" sldId="264"/>
            <ac:picMk id="4" creationId="{7E49429B-7025-42BD-B616-06101971C016}"/>
          </ac:picMkLst>
        </pc:picChg>
        <pc:picChg chg="add mod">
          <ac:chgData name="jose viejo" userId="fd463a0fff0af4d9" providerId="LiveId" clId="{D22E4BCA-C605-4A1C-A868-C8D08C0C77D3}" dt="2019-04-01T10:45:44.196" v="2235" actId="1076"/>
          <ac:picMkLst>
            <pc:docMk/>
            <pc:sldMk cId="2996848255" sldId="264"/>
            <ac:picMk id="5" creationId="{778961C3-6ED2-49D3-86B8-06827C0C648A}"/>
          </ac:picMkLst>
        </pc:picChg>
        <pc:picChg chg="add mod">
          <ac:chgData name="jose viejo" userId="fd463a0fff0af4d9" providerId="LiveId" clId="{D22E4BCA-C605-4A1C-A868-C8D08C0C77D3}" dt="2019-04-01T10:46:33.814" v="2285" actId="1076"/>
          <ac:picMkLst>
            <pc:docMk/>
            <pc:sldMk cId="2996848255" sldId="264"/>
            <ac:picMk id="6" creationId="{496AF44A-0165-437F-B456-3EBF070EF585}"/>
          </ac:picMkLst>
        </pc:picChg>
        <pc:picChg chg="add del">
          <ac:chgData name="jose viejo" userId="fd463a0fff0af4d9" providerId="LiveId" clId="{D22E4BCA-C605-4A1C-A868-C8D08C0C77D3}" dt="2019-04-01T10:47:15.131" v="2300"/>
          <ac:picMkLst>
            <pc:docMk/>
            <pc:sldMk cId="2996848255" sldId="264"/>
            <ac:picMk id="14" creationId="{C0F83893-D407-4D85-8388-3A8A112E5674}"/>
          </ac:picMkLst>
        </pc:picChg>
        <pc:cxnChg chg="add mod">
          <ac:chgData name="jose viejo" userId="fd463a0fff0af4d9" providerId="LiveId" clId="{D22E4BCA-C605-4A1C-A868-C8D08C0C77D3}" dt="2019-04-01T10:47:54.627" v="2318" actId="14100"/>
          <ac:cxnSpMkLst>
            <pc:docMk/>
            <pc:sldMk cId="2996848255" sldId="264"/>
            <ac:cxnSpMk id="9" creationId="{87BF4D44-8A9F-4ACC-AFF3-E5E4B12711F3}"/>
          </ac:cxnSpMkLst>
        </pc:cxnChg>
        <pc:cxnChg chg="add mod">
          <ac:chgData name="jose viejo" userId="fd463a0fff0af4d9" providerId="LiveId" clId="{D22E4BCA-C605-4A1C-A868-C8D08C0C77D3}" dt="2019-04-01T10:47:06.980" v="2298" actId="11529"/>
          <ac:cxnSpMkLst>
            <pc:docMk/>
            <pc:sldMk cId="2996848255" sldId="264"/>
            <ac:cxnSpMk id="13" creationId="{B7320C04-97B1-4507-86C3-716227F40BB4}"/>
          </ac:cxnSpMkLst>
        </pc:cxnChg>
        <pc:cxnChg chg="add mod">
          <ac:chgData name="jose viejo" userId="fd463a0fff0af4d9" providerId="LiveId" clId="{D22E4BCA-C605-4A1C-A868-C8D08C0C77D3}" dt="2019-04-01T10:47:47.075" v="2317" actId="14100"/>
          <ac:cxnSpMkLst>
            <pc:docMk/>
            <pc:sldMk cId="2996848255" sldId="264"/>
            <ac:cxnSpMk id="17" creationId="{363AAAD0-8146-4AB6-A09E-F9F49C6C21CC}"/>
          </ac:cxnSpMkLst>
        </pc:cxnChg>
        <pc:cxnChg chg="add mod">
          <ac:chgData name="jose viejo" userId="fd463a0fff0af4d9" providerId="LiveId" clId="{D22E4BCA-C605-4A1C-A868-C8D08C0C77D3}" dt="2019-04-01T10:48:29.004" v="2332" actId="14100"/>
          <ac:cxnSpMkLst>
            <pc:docMk/>
            <pc:sldMk cId="2996848255" sldId="264"/>
            <ac:cxnSpMk id="22" creationId="{D21812F8-02CB-486D-9C99-DD655A910BDB}"/>
          </ac:cxnSpMkLst>
        </pc:cxnChg>
        <pc:cxnChg chg="add mod">
          <ac:chgData name="jose viejo" userId="fd463a0fff0af4d9" providerId="LiveId" clId="{D22E4BCA-C605-4A1C-A868-C8D08C0C77D3}" dt="2019-04-01T10:48:46.405" v="2355" actId="11529"/>
          <ac:cxnSpMkLst>
            <pc:docMk/>
            <pc:sldMk cId="2996848255" sldId="264"/>
            <ac:cxnSpMk id="26" creationId="{F3F8E349-4762-4551-97A4-5920CA005A40}"/>
          </ac:cxnSpMkLst>
        </pc:cxnChg>
      </pc:sldChg>
      <pc:sldChg chg="addSp delSp modSp add">
        <pc:chgData name="jose viejo" userId="fd463a0fff0af4d9" providerId="LiveId" clId="{D22E4BCA-C605-4A1C-A868-C8D08C0C77D3}" dt="2019-04-01T11:04:36.071" v="2536" actId="14100"/>
        <pc:sldMkLst>
          <pc:docMk/>
          <pc:sldMk cId="650898825" sldId="265"/>
        </pc:sldMkLst>
        <pc:spChg chg="mod">
          <ac:chgData name="jose viejo" userId="fd463a0fff0af4d9" providerId="LiveId" clId="{D22E4BCA-C605-4A1C-A868-C8D08C0C77D3}" dt="2019-04-01T10:49:45.216" v="2406" actId="14100"/>
          <ac:spMkLst>
            <pc:docMk/>
            <pc:sldMk cId="650898825" sldId="265"/>
            <ac:spMk id="2" creationId="{1FA2B05A-7C0C-4C15-8CEC-CA557E1C4307}"/>
          </ac:spMkLst>
        </pc:spChg>
        <pc:spChg chg="del">
          <ac:chgData name="jose viejo" userId="fd463a0fff0af4d9" providerId="LiveId" clId="{D22E4BCA-C605-4A1C-A868-C8D08C0C77D3}" dt="2019-04-01T10:49:26.560" v="2392" actId="478"/>
          <ac:spMkLst>
            <pc:docMk/>
            <pc:sldMk cId="650898825" sldId="265"/>
            <ac:spMk id="3" creationId="{93A290D3-B53D-48A1-8D18-672FFF890419}"/>
          </ac:spMkLst>
        </pc:spChg>
        <pc:spChg chg="add del mod">
          <ac:chgData name="jose viejo" userId="fd463a0fff0af4d9" providerId="LiveId" clId="{D22E4BCA-C605-4A1C-A868-C8D08C0C77D3}" dt="2019-04-01T10:51:08.041" v="2435" actId="478"/>
          <ac:spMkLst>
            <pc:docMk/>
            <pc:sldMk cId="650898825" sldId="265"/>
            <ac:spMk id="4" creationId="{987F77CC-C74A-4AAB-A8E5-20D54C4A174D}"/>
          </ac:spMkLst>
        </pc:spChg>
        <pc:spChg chg="add mod">
          <ac:chgData name="jose viejo" userId="fd463a0fff0af4d9" providerId="LiveId" clId="{D22E4BCA-C605-4A1C-A868-C8D08C0C77D3}" dt="2019-04-01T10:52:25.004" v="2488" actId="5793"/>
          <ac:spMkLst>
            <pc:docMk/>
            <pc:sldMk cId="650898825" sldId="265"/>
            <ac:spMk id="5" creationId="{68311E47-A87A-4224-84FE-F944E6D901FE}"/>
          </ac:spMkLst>
        </pc:spChg>
        <pc:spChg chg="add del mod">
          <ac:chgData name="jose viejo" userId="fd463a0fff0af4d9" providerId="LiveId" clId="{D22E4BCA-C605-4A1C-A868-C8D08C0C77D3}" dt="2019-04-01T10:50:25.337" v="2414" actId="478"/>
          <ac:spMkLst>
            <pc:docMk/>
            <pc:sldMk cId="650898825" sldId="265"/>
            <ac:spMk id="9" creationId="{430D211B-A81B-408C-8759-512CA3191300}"/>
          </ac:spMkLst>
        </pc:spChg>
        <pc:spChg chg="add mod">
          <ac:chgData name="jose viejo" userId="fd463a0fff0af4d9" providerId="LiveId" clId="{D22E4BCA-C605-4A1C-A868-C8D08C0C77D3}" dt="2019-04-01T10:51:56.603" v="2467" actId="20577"/>
          <ac:spMkLst>
            <pc:docMk/>
            <pc:sldMk cId="650898825" sldId="265"/>
            <ac:spMk id="10" creationId="{B442817B-AC6A-4EC4-845B-D117D70E7684}"/>
          </ac:spMkLst>
        </pc:spChg>
        <pc:spChg chg="add del mod">
          <ac:chgData name="jose viejo" userId="fd463a0fff0af4d9" providerId="LiveId" clId="{D22E4BCA-C605-4A1C-A868-C8D08C0C77D3}" dt="2019-04-01T10:52:11.083" v="2478" actId="478"/>
          <ac:spMkLst>
            <pc:docMk/>
            <pc:sldMk cId="650898825" sldId="265"/>
            <ac:spMk id="11" creationId="{6517FE8B-9F96-42E0-B67E-95A41A95DE7C}"/>
          </ac:spMkLst>
        </pc:spChg>
        <pc:spChg chg="add del mod">
          <ac:chgData name="jose viejo" userId="fd463a0fff0af4d9" providerId="LiveId" clId="{D22E4BCA-C605-4A1C-A868-C8D08C0C77D3}" dt="2019-04-01T10:51:35.257" v="2453" actId="478"/>
          <ac:spMkLst>
            <pc:docMk/>
            <pc:sldMk cId="650898825" sldId="265"/>
            <ac:spMk id="12" creationId="{4D68D658-3184-4151-B2A7-DB135D65488D}"/>
          </ac:spMkLst>
        </pc:spChg>
        <pc:spChg chg="add mod">
          <ac:chgData name="jose viejo" userId="fd463a0fff0af4d9" providerId="LiveId" clId="{D22E4BCA-C605-4A1C-A868-C8D08C0C77D3}" dt="2019-04-01T10:50:06.951" v="2408" actId="1076"/>
          <ac:spMkLst>
            <pc:docMk/>
            <pc:sldMk cId="650898825" sldId="265"/>
            <ac:spMk id="14" creationId="{9145DB9C-57FD-4B52-9C1E-A449AD0651E7}"/>
          </ac:spMkLst>
        </pc:spChg>
        <pc:spChg chg="add mod">
          <ac:chgData name="jose viejo" userId="fd463a0fff0af4d9" providerId="LiveId" clId="{D22E4BCA-C605-4A1C-A868-C8D08C0C77D3}" dt="2019-04-01T10:52:35.133" v="2496" actId="20577"/>
          <ac:spMkLst>
            <pc:docMk/>
            <pc:sldMk cId="650898825" sldId="265"/>
            <ac:spMk id="19" creationId="{069B01D8-E416-42FE-9FC7-25DF9BBE97DD}"/>
          </ac:spMkLst>
        </pc:spChg>
        <pc:spChg chg="add mod">
          <ac:chgData name="jose viejo" userId="fd463a0fff0af4d9" providerId="LiveId" clId="{D22E4BCA-C605-4A1C-A868-C8D08C0C77D3}" dt="2019-04-01T10:50:48.236" v="2434" actId="20577"/>
          <ac:spMkLst>
            <pc:docMk/>
            <pc:sldMk cId="650898825" sldId="265"/>
            <ac:spMk id="22" creationId="{C014D824-388D-45E5-A607-AAF4D5C97812}"/>
          </ac:spMkLst>
        </pc:spChg>
        <pc:spChg chg="add mod">
          <ac:chgData name="jose viejo" userId="fd463a0fff0af4d9" providerId="LiveId" clId="{D22E4BCA-C605-4A1C-A868-C8D08C0C77D3}" dt="2019-04-01T10:51:52.290" v="2466" actId="20577"/>
          <ac:spMkLst>
            <pc:docMk/>
            <pc:sldMk cId="650898825" sldId="265"/>
            <ac:spMk id="23" creationId="{60714763-3657-46D5-BFB1-6C35FDBFEECB}"/>
          </ac:spMkLst>
        </pc:spChg>
        <pc:spChg chg="add mod">
          <ac:chgData name="jose viejo" userId="fd463a0fff0af4d9" providerId="LiveId" clId="{D22E4BCA-C605-4A1C-A868-C8D08C0C77D3}" dt="2019-04-01T10:56:07.843" v="2513" actId="20577"/>
          <ac:spMkLst>
            <pc:docMk/>
            <pc:sldMk cId="650898825" sldId="265"/>
            <ac:spMk id="25" creationId="{AA7EE4DF-073A-474D-A4EE-1745F56A7F10}"/>
          </ac:spMkLst>
        </pc:spChg>
        <pc:spChg chg="add mod">
          <ac:chgData name="jose viejo" userId="fd463a0fff0af4d9" providerId="LiveId" clId="{D22E4BCA-C605-4A1C-A868-C8D08C0C77D3}" dt="2019-04-01T10:58:07.356" v="2530" actId="1076"/>
          <ac:spMkLst>
            <pc:docMk/>
            <pc:sldMk cId="650898825" sldId="265"/>
            <ac:spMk id="34" creationId="{FE419A59-3C25-4708-9F41-DB95BF592C37}"/>
          </ac:spMkLst>
        </pc:spChg>
        <pc:spChg chg="add del mod">
          <ac:chgData name="jose viejo" userId="fd463a0fff0af4d9" providerId="LiveId" clId="{D22E4BCA-C605-4A1C-A868-C8D08C0C77D3}" dt="2019-04-01T10:57:47.917" v="2523"/>
          <ac:spMkLst>
            <pc:docMk/>
            <pc:sldMk cId="650898825" sldId="265"/>
            <ac:spMk id="35" creationId="{68C0FF05-CB74-47AF-990D-8B45BD39A0B7}"/>
          </ac:spMkLst>
        </pc:spChg>
        <pc:spChg chg="add mod">
          <ac:chgData name="jose viejo" userId="fd463a0fff0af4d9" providerId="LiveId" clId="{D22E4BCA-C605-4A1C-A868-C8D08C0C77D3}" dt="2019-04-01T10:58:00.180" v="2529" actId="20577"/>
          <ac:spMkLst>
            <pc:docMk/>
            <pc:sldMk cId="650898825" sldId="265"/>
            <ac:spMk id="36" creationId="{43ABA4DD-BE34-4D75-94FA-803387CCAF94}"/>
          </ac:spMkLst>
        </pc:spChg>
        <pc:picChg chg="add mod">
          <ac:chgData name="jose viejo" userId="fd463a0fff0af4d9" providerId="LiveId" clId="{D22E4BCA-C605-4A1C-A868-C8D08C0C77D3}" dt="2019-04-01T11:04:36.071" v="2536" actId="14100"/>
          <ac:picMkLst>
            <pc:docMk/>
            <pc:sldMk cId="650898825" sldId="265"/>
            <ac:picMk id="26" creationId="{183C101D-971B-45A3-8252-0B8657CA44A0}"/>
          </ac:picMkLst>
        </pc:picChg>
        <pc:picChg chg="add mod">
          <ac:chgData name="jose viejo" userId="fd463a0fff0af4d9" providerId="LiveId" clId="{D22E4BCA-C605-4A1C-A868-C8D08C0C77D3}" dt="2019-04-01T11:04:32.806" v="2535" actId="14100"/>
          <ac:picMkLst>
            <pc:docMk/>
            <pc:sldMk cId="650898825" sldId="265"/>
            <ac:picMk id="27" creationId="{35EF4E91-FBF0-4E2D-8094-426E84D1F49E}"/>
          </ac:picMkLst>
        </pc:picChg>
        <pc:cxnChg chg="add mod">
          <ac:chgData name="jose viejo" userId="fd463a0fff0af4d9" providerId="LiveId" clId="{D22E4BCA-C605-4A1C-A868-C8D08C0C77D3}" dt="2019-04-01T10:51:26.193" v="2445" actId="14100"/>
          <ac:cxnSpMkLst>
            <pc:docMk/>
            <pc:sldMk cId="650898825" sldId="265"/>
            <ac:cxnSpMk id="6" creationId="{CF6442B0-FAA3-4EEB-8C4A-8BC2071A5CD8}"/>
          </ac:cxnSpMkLst>
        </pc:cxnChg>
        <pc:cxnChg chg="add mod">
          <ac:chgData name="jose viejo" userId="fd463a0fff0af4d9" providerId="LiveId" clId="{D22E4BCA-C605-4A1C-A868-C8D08C0C77D3}" dt="2019-04-01T10:50:06.951" v="2408" actId="1076"/>
          <ac:cxnSpMkLst>
            <pc:docMk/>
            <pc:sldMk cId="650898825" sldId="265"/>
            <ac:cxnSpMk id="7" creationId="{67D000BC-E4E2-404D-A901-B1D7DE277867}"/>
          </ac:cxnSpMkLst>
        </pc:cxnChg>
        <pc:cxnChg chg="add mod">
          <ac:chgData name="jose viejo" userId="fd463a0fff0af4d9" providerId="LiveId" clId="{D22E4BCA-C605-4A1C-A868-C8D08C0C77D3}" dt="2019-04-01T10:51:08.041" v="2435" actId="478"/>
          <ac:cxnSpMkLst>
            <pc:docMk/>
            <pc:sldMk cId="650898825" sldId="265"/>
            <ac:cxnSpMk id="8" creationId="{DF1584A5-F8C4-42A1-9572-63228D2A1F9C}"/>
          </ac:cxnSpMkLst>
        </pc:cxnChg>
        <pc:cxnChg chg="add del mod">
          <ac:chgData name="jose viejo" userId="fd463a0fff0af4d9" providerId="LiveId" clId="{D22E4BCA-C605-4A1C-A868-C8D08C0C77D3}" dt="2019-04-01T10:51:38.321" v="2454" actId="478"/>
          <ac:cxnSpMkLst>
            <pc:docMk/>
            <pc:sldMk cId="650898825" sldId="265"/>
            <ac:cxnSpMk id="13" creationId="{7DE07932-10D5-4462-B613-96AEB54FD6E9}"/>
          </ac:cxnSpMkLst>
        </pc:cxnChg>
        <pc:cxnChg chg="add del mod">
          <ac:chgData name="jose viejo" userId="fd463a0fff0af4d9" providerId="LiveId" clId="{D22E4BCA-C605-4A1C-A868-C8D08C0C77D3}" dt="2019-04-01T10:55:49.481" v="2501" actId="478"/>
          <ac:cxnSpMkLst>
            <pc:docMk/>
            <pc:sldMk cId="650898825" sldId="265"/>
            <ac:cxnSpMk id="15" creationId="{C8DB9F27-1D7B-4789-8A9B-ACBF04BDCA3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6" creationId="{9E3F010C-6F82-4F93-B6F5-CB3CEA99535D}"/>
          </ac:cxnSpMkLst>
        </pc:cxnChg>
        <pc:cxnChg chg="add del mod">
          <ac:chgData name="jose viejo" userId="fd463a0fff0af4d9" providerId="LiveId" clId="{D22E4BCA-C605-4A1C-A868-C8D08C0C77D3}" dt="2019-04-01T10:55:50.890" v="2502" actId="478"/>
          <ac:cxnSpMkLst>
            <pc:docMk/>
            <pc:sldMk cId="650898825" sldId="265"/>
            <ac:cxnSpMk id="17" creationId="{BA62A64E-F38E-4556-80ED-FB200324B566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8" creationId="{7EDB7357-713F-4FF7-A8DE-CCDF9EA081D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20" creationId="{EB39F551-8492-453C-BC41-B0A49C1D10C0}"/>
          </ac:cxnSpMkLst>
        </pc:cxnChg>
        <pc:cxnChg chg="add del mod">
          <ac:chgData name="jose viejo" userId="fd463a0fff0af4d9" providerId="LiveId" clId="{D22E4BCA-C605-4A1C-A868-C8D08C0C77D3}" dt="2019-04-01T10:56:43.472" v="2514" actId="478"/>
          <ac:cxnSpMkLst>
            <pc:docMk/>
            <pc:sldMk cId="650898825" sldId="265"/>
            <ac:cxnSpMk id="21" creationId="{D253E9E3-B06F-4411-9CB8-7A6E87E0C169}"/>
          </ac:cxnSpMkLst>
        </pc:cxnChg>
        <pc:cxnChg chg="add mod">
          <ac:chgData name="jose viejo" userId="fd463a0fff0af4d9" providerId="LiveId" clId="{D22E4BCA-C605-4A1C-A868-C8D08C0C77D3}" dt="2019-04-01T10:56:00.491" v="2503" actId="11529"/>
          <ac:cxnSpMkLst>
            <pc:docMk/>
            <pc:sldMk cId="650898825" sldId="265"/>
            <ac:cxnSpMk id="29" creationId="{A635003E-886A-4152-ACFA-EFF118CFFFAC}"/>
          </ac:cxnSpMkLst>
        </pc:cxnChg>
        <pc:cxnChg chg="add mod">
          <ac:chgData name="jose viejo" userId="fd463a0fff0af4d9" providerId="LiveId" clId="{D22E4BCA-C605-4A1C-A868-C8D08C0C77D3}" dt="2019-04-01T10:56:54.527" v="2515" actId="11529"/>
          <ac:cxnSpMkLst>
            <pc:docMk/>
            <pc:sldMk cId="650898825" sldId="265"/>
            <ac:cxnSpMk id="31" creationId="{7E4205F9-3897-446F-AE42-DB2A6C22B41B}"/>
          </ac:cxnSpMkLst>
        </pc:cxnChg>
        <pc:cxnChg chg="add mod">
          <ac:chgData name="jose viejo" userId="fd463a0fff0af4d9" providerId="LiveId" clId="{D22E4BCA-C605-4A1C-A868-C8D08C0C77D3}" dt="2019-04-01T10:57:00.457" v="2516" actId="11529"/>
          <ac:cxnSpMkLst>
            <pc:docMk/>
            <pc:sldMk cId="650898825" sldId="265"/>
            <ac:cxnSpMk id="33" creationId="{DC08B29F-4A12-41AF-A135-6BFF128CCC27}"/>
          </ac:cxnSpMkLst>
        </pc:cxnChg>
      </pc:sldChg>
      <pc:sldChg chg="addSp delSp modSp add">
        <pc:chgData name="jose viejo" userId="fd463a0fff0af4d9" providerId="LiveId" clId="{D22E4BCA-C605-4A1C-A868-C8D08C0C77D3}" dt="2019-04-01T11:34:43.363" v="2934" actId="113"/>
        <pc:sldMkLst>
          <pc:docMk/>
          <pc:sldMk cId="3844318528" sldId="266"/>
        </pc:sldMkLst>
        <pc:spChg chg="mod">
          <ac:chgData name="jose viejo" userId="fd463a0fff0af4d9" providerId="LiveId" clId="{D22E4BCA-C605-4A1C-A868-C8D08C0C77D3}" dt="2019-04-01T11:26:03.712" v="2553" actId="20577"/>
          <ac:spMkLst>
            <pc:docMk/>
            <pc:sldMk cId="3844318528" sldId="266"/>
            <ac:spMk id="2" creationId="{033662D4-7A97-4639-8724-F1D42F88D1A8}"/>
          </ac:spMkLst>
        </pc:spChg>
        <pc:spChg chg="del">
          <ac:chgData name="jose viejo" userId="fd463a0fff0af4d9" providerId="LiveId" clId="{D22E4BCA-C605-4A1C-A868-C8D08C0C77D3}" dt="2019-04-01T11:26:06.535" v="2554" actId="478"/>
          <ac:spMkLst>
            <pc:docMk/>
            <pc:sldMk cId="3844318528" sldId="266"/>
            <ac:spMk id="3" creationId="{5C746AC1-8A54-489F-AB8D-3ACC02912061}"/>
          </ac:spMkLst>
        </pc:spChg>
        <pc:spChg chg="add mod">
          <ac:chgData name="jose viejo" userId="fd463a0fff0af4d9" providerId="LiveId" clId="{D22E4BCA-C605-4A1C-A868-C8D08C0C77D3}" dt="2019-04-01T11:28:01.838" v="2602"/>
          <ac:spMkLst>
            <pc:docMk/>
            <pc:sldMk cId="3844318528" sldId="266"/>
            <ac:spMk id="6" creationId="{FA5C1138-F627-40C4-A7D1-2C51F9888B72}"/>
          </ac:spMkLst>
        </pc:spChg>
        <pc:spChg chg="add mod">
          <ac:chgData name="jose viejo" userId="fd463a0fff0af4d9" providerId="LiveId" clId="{D22E4BCA-C605-4A1C-A868-C8D08C0C77D3}" dt="2019-04-01T11:34:43.363" v="2934" actId="113"/>
          <ac:spMkLst>
            <pc:docMk/>
            <pc:sldMk cId="3844318528" sldId="266"/>
            <ac:spMk id="9" creationId="{4B1E0227-F8A5-4E0A-BC39-0F3012286AE1}"/>
          </ac:spMkLst>
        </pc:spChg>
        <pc:spChg chg="add del">
          <ac:chgData name="jose viejo" userId="fd463a0fff0af4d9" providerId="LiveId" clId="{D22E4BCA-C605-4A1C-A868-C8D08C0C77D3}" dt="2019-04-01T11:29:04.554" v="2608"/>
          <ac:spMkLst>
            <pc:docMk/>
            <pc:sldMk cId="3844318528" sldId="266"/>
            <ac:spMk id="10" creationId="{C6CCC762-7DBF-48D2-AADB-DE4426DECDCF}"/>
          </ac:spMkLst>
        </pc:spChg>
        <pc:spChg chg="add del">
          <ac:chgData name="jose viejo" userId="fd463a0fff0af4d9" providerId="LiveId" clId="{D22E4BCA-C605-4A1C-A868-C8D08C0C77D3}" dt="2019-04-01T11:29:04.161" v="2607"/>
          <ac:spMkLst>
            <pc:docMk/>
            <pc:sldMk cId="3844318528" sldId="266"/>
            <ac:spMk id="11" creationId="{23EA4C9F-B11D-4BA2-AB0D-433512E51E98}"/>
          </ac:spMkLst>
        </pc:spChg>
        <pc:spChg chg="add del">
          <ac:chgData name="jose viejo" userId="fd463a0fff0af4d9" providerId="LiveId" clId="{D22E4BCA-C605-4A1C-A868-C8D08C0C77D3}" dt="2019-04-01T11:29:08.363" v="2613"/>
          <ac:spMkLst>
            <pc:docMk/>
            <pc:sldMk cId="3844318528" sldId="266"/>
            <ac:spMk id="12" creationId="{67EA9084-5F5B-4384-ACDA-D8C74BEAF741}"/>
          </ac:spMkLst>
        </pc:spChg>
        <pc:spChg chg="add mod">
          <ac:chgData name="jose viejo" userId="fd463a0fff0af4d9" providerId="LiveId" clId="{D22E4BCA-C605-4A1C-A868-C8D08C0C77D3}" dt="2019-04-01T11:30:42.059" v="2724" actId="1076"/>
          <ac:spMkLst>
            <pc:docMk/>
            <pc:sldMk cId="3844318528" sldId="266"/>
            <ac:spMk id="13" creationId="{0F9D9B7B-64F8-4026-AA23-5CC809665B3D}"/>
          </ac:spMkLst>
        </pc:spChg>
        <pc:spChg chg="add mod">
          <ac:chgData name="jose viejo" userId="fd463a0fff0af4d9" providerId="LiveId" clId="{D22E4BCA-C605-4A1C-A868-C8D08C0C77D3}" dt="2019-04-01T11:31:06.378" v="2761" actId="20577"/>
          <ac:spMkLst>
            <pc:docMk/>
            <pc:sldMk cId="3844318528" sldId="266"/>
            <ac:spMk id="17" creationId="{0E399FFE-70DF-465C-B1E0-7A0507A0B860}"/>
          </ac:spMkLst>
        </pc:spChg>
        <pc:spChg chg="add mod">
          <ac:chgData name="jose viejo" userId="fd463a0fff0af4d9" providerId="LiveId" clId="{D22E4BCA-C605-4A1C-A868-C8D08C0C77D3}" dt="2019-04-01T11:33:55.603" v="2869" actId="20577"/>
          <ac:spMkLst>
            <pc:docMk/>
            <pc:sldMk cId="3844318528" sldId="266"/>
            <ac:spMk id="20" creationId="{3C208111-54C2-4BD3-9ED7-969BA068BBDA}"/>
          </ac:spMkLst>
        </pc:spChg>
        <pc:picChg chg="add del mod">
          <ac:chgData name="jose viejo" userId="fd463a0fff0af4d9" providerId="LiveId" clId="{D22E4BCA-C605-4A1C-A868-C8D08C0C77D3}" dt="2019-04-01T11:33:12.163" v="2806" actId="478"/>
          <ac:picMkLst>
            <pc:docMk/>
            <pc:sldMk cId="3844318528" sldId="266"/>
            <ac:picMk id="4" creationId="{F7C1255C-924B-4546-AA36-EC9173EE164C}"/>
          </ac:picMkLst>
        </pc:picChg>
        <pc:picChg chg="add mod">
          <ac:chgData name="jose viejo" userId="fd463a0fff0af4d9" providerId="LiveId" clId="{D22E4BCA-C605-4A1C-A868-C8D08C0C77D3}" dt="2019-04-01T11:31:43.579" v="2805" actId="1076"/>
          <ac:picMkLst>
            <pc:docMk/>
            <pc:sldMk cId="3844318528" sldId="266"/>
            <ac:picMk id="5" creationId="{32655707-BF9D-4361-A4EB-6E462A05FB9E}"/>
          </ac:picMkLst>
        </pc:picChg>
        <pc:picChg chg="add mod ord">
          <ac:chgData name="jose viejo" userId="fd463a0fff0af4d9" providerId="LiveId" clId="{D22E4BCA-C605-4A1C-A868-C8D08C0C77D3}" dt="2019-04-01T11:33:29.306" v="2810" actId="167"/>
          <ac:picMkLst>
            <pc:docMk/>
            <pc:sldMk cId="3844318528" sldId="266"/>
            <ac:picMk id="23" creationId="{88AE175A-0FDE-4C2C-9C44-4D740ECD3658}"/>
          </ac:picMkLst>
        </pc:picChg>
        <pc:cxnChg chg="add mod">
          <ac:chgData name="jose viejo" userId="fd463a0fff0af4d9" providerId="LiveId" clId="{D22E4BCA-C605-4A1C-A868-C8D08C0C77D3}" dt="2019-04-01T11:28:07.517" v="2603" actId="11529"/>
          <ac:cxnSpMkLst>
            <pc:docMk/>
            <pc:sldMk cId="3844318528" sldId="266"/>
            <ac:cxnSpMk id="8" creationId="{1D4FA604-7FA9-4F8C-BECC-5605D0E03964}"/>
          </ac:cxnSpMkLst>
        </pc:cxnChg>
        <pc:cxnChg chg="add mod">
          <ac:chgData name="jose viejo" userId="fd463a0fff0af4d9" providerId="LiveId" clId="{D22E4BCA-C605-4A1C-A868-C8D08C0C77D3}" dt="2019-04-01T11:30:44.522" v="2725" actId="14100"/>
          <ac:cxnSpMkLst>
            <pc:docMk/>
            <pc:sldMk cId="3844318528" sldId="266"/>
            <ac:cxnSpMk id="15" creationId="{6B53277E-BC9D-4830-8BE7-5506D974D771}"/>
          </ac:cxnSpMkLst>
        </pc:cxnChg>
        <pc:cxnChg chg="add mod">
          <ac:chgData name="jose viejo" userId="fd463a0fff0af4d9" providerId="LiveId" clId="{D22E4BCA-C605-4A1C-A868-C8D08C0C77D3}" dt="2019-04-01T11:31:12.129" v="2762" actId="11529"/>
          <ac:cxnSpMkLst>
            <pc:docMk/>
            <pc:sldMk cId="3844318528" sldId="266"/>
            <ac:cxnSpMk id="19" creationId="{116DC684-5B05-4C21-9CCD-752D041E0961}"/>
          </ac:cxnSpMkLst>
        </pc:cxnChg>
        <pc:cxnChg chg="add mod">
          <ac:chgData name="jose viejo" userId="fd463a0fff0af4d9" providerId="LiveId" clId="{D22E4BCA-C605-4A1C-A868-C8D08C0C77D3}" dt="2019-04-01T11:31:41.307" v="2804" actId="11529"/>
          <ac:cxnSpMkLst>
            <pc:docMk/>
            <pc:sldMk cId="3844318528" sldId="266"/>
            <ac:cxnSpMk id="22" creationId="{5D4505E3-4507-45A6-B667-A7399741DCB2}"/>
          </ac:cxnSpMkLst>
        </pc:cxnChg>
      </pc:sldChg>
      <pc:sldChg chg="modSp add">
        <pc:chgData name="jose viejo" userId="fd463a0fff0af4d9" providerId="LiveId" clId="{D22E4BCA-C605-4A1C-A868-C8D08C0C77D3}" dt="2019-04-01T11:46:55.428" v="3376" actId="1076"/>
        <pc:sldMkLst>
          <pc:docMk/>
          <pc:sldMk cId="1003151626" sldId="267"/>
        </pc:sldMkLst>
        <pc:spChg chg="mod">
          <ac:chgData name="jose viejo" userId="fd463a0fff0af4d9" providerId="LiveId" clId="{D22E4BCA-C605-4A1C-A868-C8D08C0C77D3}" dt="2019-04-01T11:46:55.428" v="3376" actId="1076"/>
          <ac:spMkLst>
            <pc:docMk/>
            <pc:sldMk cId="1003151626" sldId="267"/>
            <ac:spMk id="2" creationId="{6E0B9BAA-D7DF-4341-B657-D240FA6237F5}"/>
          </ac:spMkLst>
        </pc:spChg>
        <pc:spChg chg="mod">
          <ac:chgData name="jose viejo" userId="fd463a0fff0af4d9" providerId="LiveId" clId="{D22E4BCA-C605-4A1C-A868-C8D08C0C77D3}" dt="2019-04-01T11:46:45.571" v="3374" actId="14100"/>
          <ac:spMkLst>
            <pc:docMk/>
            <pc:sldMk cId="1003151626" sldId="267"/>
            <ac:spMk id="3" creationId="{5B93CF84-A8C4-44A1-B7D6-F64F56A8B1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4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97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55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26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18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1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8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2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94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0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1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://www.numpy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12/top-python-libraries-2018.html" TargetMode="External"/><Relationship Id="rId2" Type="http://schemas.openxmlformats.org/officeDocument/2006/relationships/hyperlink" Target="https://activewizards.com/blog/top-20-python-libraries-for-data-science-in-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op-10-python-web-frameworks-to-learn-in-2018-b2ebab969d1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tg.ed.ac.uk/~richard/utf-8.cgi?input=%C3%81&amp;mode=char" TargetMode="External"/><Relationship Id="rId4" Type="http://schemas.openxmlformats.org/officeDocument/2006/relationships/hyperlink" Target="http://www.ltg.ed.ac.uk/~richard/utf-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EA08-948F-444A-875D-DECB6AD8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78504" cy="1646302"/>
          </a:xfrm>
        </p:spPr>
        <p:txBody>
          <a:bodyPr/>
          <a:lstStyle/>
          <a:p>
            <a:r>
              <a:rPr lang="es-ES" dirty="0"/>
              <a:t>¿Cómo son los programas?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5024C-41B0-43F0-AB22-E5F6DD22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710724" cy="10968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286686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23521-7432-4D80-B8C8-8590A2A7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s-ES" dirty="0"/>
              <a:t>Lenguajes de programación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4464C-89AF-4E24-808D-439C742E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5" y="1275127"/>
            <a:ext cx="6763701" cy="53928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EE0EFA5-0B73-4629-A7CD-7AFE6065ABA3}"/>
              </a:ext>
            </a:extLst>
          </p:cNvPr>
          <p:cNvSpPr/>
          <p:nvPr/>
        </p:nvSpPr>
        <p:spPr>
          <a:xfrm>
            <a:off x="677334" y="6483264"/>
            <a:ext cx="4095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4EF5E-489B-419D-A028-9436EA485B65}"/>
              </a:ext>
            </a:extLst>
          </p:cNvPr>
          <p:cNvSpPr txBox="1"/>
          <p:nvPr/>
        </p:nvSpPr>
        <p:spPr>
          <a:xfrm>
            <a:off x="8372213" y="843677"/>
            <a:ext cx="28954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En GTT</a:t>
            </a:r>
          </a:p>
          <a:p>
            <a:r>
              <a:rPr lang="es-ES" dirty="0"/>
              <a:t>C#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la 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Los Web </a:t>
            </a:r>
            <a:r>
              <a:rPr lang="es-ES" dirty="0" err="1"/>
              <a:t>Services</a:t>
            </a:r>
            <a:endParaRPr lang="es-ES" dirty="0"/>
          </a:p>
          <a:p>
            <a:r>
              <a:rPr lang="es-ES" dirty="0" err="1"/>
              <a:t>Javascript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Antigua Aplicación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OVT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Navegadores</a:t>
            </a:r>
          </a:p>
          <a:p>
            <a:r>
              <a:rPr lang="es-ES" dirty="0"/>
              <a:t>Base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PL/SQL</a:t>
            </a:r>
          </a:p>
        </p:txBody>
      </p:sp>
    </p:spTree>
    <p:extLst>
      <p:ext uri="{BB962C8B-B14F-4D97-AF65-F5344CB8AC3E}">
        <p14:creationId xmlns:p14="http://schemas.microsoft.com/office/powerpoint/2010/main" val="393520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1C2F-5E80-4031-9A91-1BC95CC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" y="53596"/>
            <a:ext cx="575702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hace este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961C3-6ED2-49D3-86B8-06827C0C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" y="749883"/>
            <a:ext cx="9914286" cy="38285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6AF44A-0165-437F-B456-3EBF070E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8" y="4375124"/>
            <a:ext cx="3933372" cy="24828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581936-2603-4E8E-B14F-7E9C302BDF04}"/>
              </a:ext>
            </a:extLst>
          </p:cNvPr>
          <p:cNvSpPr txBox="1"/>
          <p:nvPr/>
        </p:nvSpPr>
        <p:spPr>
          <a:xfrm>
            <a:off x="4469179" y="598973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 del programa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7BF4D44-8A9F-4ACC-AFF3-E5E4B12711F3}"/>
              </a:ext>
            </a:extLst>
          </p:cNvPr>
          <p:cNvCxnSpPr>
            <a:cxnSpLocks/>
          </p:cNvCxnSpPr>
          <p:nvPr/>
        </p:nvCxnSpPr>
        <p:spPr>
          <a:xfrm flipV="1">
            <a:off x="6979640" y="5746460"/>
            <a:ext cx="947956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9A8F25-A13C-46E7-A9B5-5A6785A98B06}"/>
              </a:ext>
            </a:extLst>
          </p:cNvPr>
          <p:cNvSpPr txBox="1"/>
          <p:nvPr/>
        </p:nvSpPr>
        <p:spPr>
          <a:xfrm>
            <a:off x="6727971" y="1887524"/>
            <a:ext cx="747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7320C04-97B1-4507-86C3-716227F40BB4}"/>
              </a:ext>
            </a:extLst>
          </p:cNvPr>
          <p:cNvCxnSpPr/>
          <p:nvPr/>
        </p:nvCxnSpPr>
        <p:spPr>
          <a:xfrm flipH="1">
            <a:off x="4689446" y="2063692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40794B-3123-400C-8416-E0075EB7B856}"/>
              </a:ext>
            </a:extLst>
          </p:cNvPr>
          <p:cNvSpPr txBox="1"/>
          <p:nvPr/>
        </p:nvSpPr>
        <p:spPr>
          <a:xfrm>
            <a:off x="7884968" y="2258702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63AAAD0-8146-4AB6-A09E-F9F49C6C21CC}"/>
              </a:ext>
            </a:extLst>
          </p:cNvPr>
          <p:cNvCxnSpPr>
            <a:cxnSpLocks/>
          </p:cNvCxnSpPr>
          <p:nvPr/>
        </p:nvCxnSpPr>
        <p:spPr>
          <a:xfrm flipH="1">
            <a:off x="4689446" y="2482876"/>
            <a:ext cx="313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76CFF7-2AA6-47A3-BBB9-8C9A26DE026F}"/>
              </a:ext>
            </a:extLst>
          </p:cNvPr>
          <p:cNvSpPr txBox="1"/>
          <p:nvPr/>
        </p:nvSpPr>
        <p:spPr>
          <a:xfrm>
            <a:off x="7531345" y="757306"/>
            <a:ext cx="939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libreria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1812F8-02CB-486D-9C99-DD655A910BDB}"/>
              </a:ext>
            </a:extLst>
          </p:cNvPr>
          <p:cNvCxnSpPr>
            <a:cxnSpLocks/>
          </p:cNvCxnSpPr>
          <p:nvPr/>
        </p:nvCxnSpPr>
        <p:spPr>
          <a:xfrm flipH="1">
            <a:off x="3229761" y="922789"/>
            <a:ext cx="4223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1007B7-6125-43A3-A943-181F4E018163}"/>
              </a:ext>
            </a:extLst>
          </p:cNvPr>
          <p:cNvSpPr txBox="1"/>
          <p:nvPr/>
        </p:nvSpPr>
        <p:spPr>
          <a:xfrm>
            <a:off x="7531345" y="1159312"/>
            <a:ext cx="21210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Elige entre 1 y 100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3F8E349-4762-4551-97A4-5920CA005A40}"/>
              </a:ext>
            </a:extLst>
          </p:cNvPr>
          <p:cNvCxnSpPr/>
          <p:nvPr/>
        </p:nvCxnSpPr>
        <p:spPr>
          <a:xfrm flipH="1">
            <a:off x="5595457" y="1314870"/>
            <a:ext cx="164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698717-F50B-4FE9-99D1-2AF310AC3341}"/>
              </a:ext>
            </a:extLst>
          </p:cNvPr>
          <p:cNvSpPr txBox="1"/>
          <p:nvPr/>
        </p:nvSpPr>
        <p:spPr>
          <a:xfrm>
            <a:off x="5838738" y="182211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04-acertar.py</a:t>
            </a:r>
          </a:p>
        </p:txBody>
      </p:sp>
    </p:spTree>
    <p:extLst>
      <p:ext uri="{BB962C8B-B14F-4D97-AF65-F5344CB8AC3E}">
        <p14:creationId xmlns:p14="http://schemas.microsoft.com/office/powerpoint/2010/main" val="29968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2B05A-7C0C-4C15-8CEC-CA557E1C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500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Imprimir la tabla de multiplicar de un número</a:t>
            </a:r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68311E47-A87A-4224-84FE-F944E6D901FE}"/>
              </a:ext>
            </a:extLst>
          </p:cNvPr>
          <p:cNvSpPr/>
          <p:nvPr/>
        </p:nvSpPr>
        <p:spPr>
          <a:xfrm>
            <a:off x="1256489" y="4724320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</a:t>
            </a:r>
            <a:r>
              <a:rPr lang="es-ES" dirty="0"/>
              <a:t> numero * i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6442B0-FAA3-4EEB-8C4A-8BC2071A5CD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00919" y="2603714"/>
            <a:ext cx="23396" cy="6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D000BC-E4E2-404D-A901-B1D7DE277867}"/>
              </a:ext>
            </a:extLst>
          </p:cNvPr>
          <p:cNvCxnSpPr>
            <a:cxnSpLocks/>
          </p:cNvCxnSpPr>
          <p:nvPr/>
        </p:nvCxnSpPr>
        <p:spPr>
          <a:xfrm flipH="1">
            <a:off x="2300915" y="4210494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1584A5-F8C4-42A1-9572-63228D2A1F9C}"/>
              </a:ext>
            </a:extLst>
          </p:cNvPr>
          <p:cNvCxnSpPr>
            <a:cxnSpLocks/>
          </p:cNvCxnSpPr>
          <p:nvPr/>
        </p:nvCxnSpPr>
        <p:spPr>
          <a:xfrm>
            <a:off x="2300914" y="1828328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B442817B-AC6A-4EC4-845B-D117D70E7684}"/>
              </a:ext>
            </a:extLst>
          </p:cNvPr>
          <p:cNvSpPr/>
          <p:nvPr/>
        </p:nvSpPr>
        <p:spPr>
          <a:xfrm>
            <a:off x="1256489" y="2839944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&lt;= 10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5DB9C-57FD-4B52-9C1E-A449AD0651E7}"/>
              </a:ext>
            </a:extLst>
          </p:cNvPr>
          <p:cNvSpPr txBox="1"/>
          <p:nvPr/>
        </p:nvSpPr>
        <p:spPr>
          <a:xfrm>
            <a:off x="2308084" y="4282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3F010C-6F82-4F93-B6F5-CB3CEA99535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0915" y="5311318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EDB7357-713F-4FF7-A8DE-CCDF9EA081DD}"/>
              </a:ext>
            </a:extLst>
          </p:cNvPr>
          <p:cNvCxnSpPr>
            <a:cxnSpLocks/>
          </p:cNvCxnSpPr>
          <p:nvPr/>
        </p:nvCxnSpPr>
        <p:spPr>
          <a:xfrm flipH="1">
            <a:off x="2300914" y="6215949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69B01D8-E416-42FE-9FC7-25DF9BBE97DD}"/>
              </a:ext>
            </a:extLst>
          </p:cNvPr>
          <p:cNvSpPr/>
          <p:nvPr/>
        </p:nvSpPr>
        <p:spPr>
          <a:xfrm>
            <a:off x="1303296" y="645231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B39F551-8492-453C-BC41-B0A49C1D10C0}"/>
              </a:ext>
            </a:extLst>
          </p:cNvPr>
          <p:cNvCxnSpPr>
            <a:cxnSpLocks/>
          </p:cNvCxnSpPr>
          <p:nvPr/>
        </p:nvCxnSpPr>
        <p:spPr>
          <a:xfrm>
            <a:off x="3345344" y="59016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superiores, una redondeada y la otra cortada 21">
            <a:extLst>
              <a:ext uri="{FF2B5EF4-FFF2-40B4-BE49-F238E27FC236}">
                <a16:creationId xmlns:a16="http://schemas.microsoft.com/office/drawing/2014/main" id="{C014D824-388D-45E5-A607-AAF4D5C97812}"/>
              </a:ext>
            </a:extLst>
          </p:cNvPr>
          <p:cNvSpPr/>
          <p:nvPr/>
        </p:nvSpPr>
        <p:spPr>
          <a:xfrm>
            <a:off x="1303296" y="1119379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numero = leer numero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714763-3657-46D5-BFB1-6C35FDBFEECB}"/>
              </a:ext>
            </a:extLst>
          </p:cNvPr>
          <p:cNvSpPr/>
          <p:nvPr/>
        </p:nvSpPr>
        <p:spPr>
          <a:xfrm>
            <a:off x="1303297" y="2004774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A7EE4DF-073A-474D-A4EE-1745F56A7F10}"/>
              </a:ext>
            </a:extLst>
          </p:cNvPr>
          <p:cNvSpPr/>
          <p:nvPr/>
        </p:nvSpPr>
        <p:spPr>
          <a:xfrm>
            <a:off x="1256489" y="5591397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I + 1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83C101D-971B-45A3-8252-0B8657CA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33" y="730167"/>
            <a:ext cx="7943373" cy="10981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5EF4E91-FBF0-4E2D-8094-426E84D1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34" y="2035805"/>
            <a:ext cx="7962518" cy="4714933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635003E-886A-4152-ACFA-EFF118CFFFAC}"/>
              </a:ext>
            </a:extLst>
          </p:cNvPr>
          <p:cNvCxnSpPr>
            <a:stCxn id="25" idx="1"/>
            <a:endCxn id="10" idx="1"/>
          </p:cNvCxnSpPr>
          <p:nvPr/>
        </p:nvCxnSpPr>
        <p:spPr>
          <a:xfrm rot="10800000">
            <a:off x="1256489" y="3507733"/>
            <a:ext cx="12700" cy="23831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7E4205F9-3897-446F-AE42-DB2A6C22B41B}"/>
              </a:ext>
            </a:extLst>
          </p:cNvPr>
          <p:cNvCxnSpPr>
            <a:stCxn id="10" idx="3"/>
          </p:cNvCxnSpPr>
          <p:nvPr/>
        </p:nvCxnSpPr>
        <p:spPr>
          <a:xfrm>
            <a:off x="3345344" y="3507732"/>
            <a:ext cx="178032" cy="2951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C08B29F-4A12-41AF-A135-6BFF128CCC27}"/>
              </a:ext>
            </a:extLst>
          </p:cNvPr>
          <p:cNvCxnSpPr/>
          <p:nvPr/>
        </p:nvCxnSpPr>
        <p:spPr>
          <a:xfrm flipH="1">
            <a:off x="2293746" y="6459523"/>
            <a:ext cx="122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419A59-3C25-4708-9F41-DB95BF592C37}"/>
              </a:ext>
            </a:extLst>
          </p:cNvPr>
          <p:cNvSpPr txBox="1"/>
          <p:nvPr/>
        </p:nvSpPr>
        <p:spPr>
          <a:xfrm>
            <a:off x="3345333" y="3043451"/>
            <a:ext cx="487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3ABA4DD-BE34-4D75-94FA-803387CCAF94}"/>
              </a:ext>
            </a:extLst>
          </p:cNvPr>
          <p:cNvSpPr txBox="1"/>
          <p:nvPr/>
        </p:nvSpPr>
        <p:spPr>
          <a:xfrm>
            <a:off x="2393271" y="4270468"/>
            <a:ext cx="359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FEFEDC-ADE2-481B-B127-FF7C1A845017}"/>
              </a:ext>
            </a:extLst>
          </p:cNvPr>
          <p:cNvSpPr txBox="1"/>
          <p:nvPr/>
        </p:nvSpPr>
        <p:spPr>
          <a:xfrm>
            <a:off x="8716162" y="107262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05-tabla.py</a:t>
            </a:r>
          </a:p>
        </p:txBody>
      </p:sp>
    </p:spTree>
    <p:extLst>
      <p:ext uri="{BB962C8B-B14F-4D97-AF65-F5344CB8AC3E}">
        <p14:creationId xmlns:p14="http://schemas.microsoft.com/office/powerpoint/2010/main" val="65089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8AE175A-0FDE-4C2C-9C44-4D740ECD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" y="807920"/>
            <a:ext cx="6752381" cy="260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3662D4-7A97-4639-8724-F1D42F88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8749"/>
          </a:xfrm>
        </p:spPr>
        <p:txBody>
          <a:bodyPr/>
          <a:lstStyle/>
          <a:p>
            <a:r>
              <a:rPr lang="es-ES" dirty="0"/>
              <a:t>Un grafico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655707-BF9D-4361-A4EB-6E462A05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15" y="2920126"/>
            <a:ext cx="5156718" cy="3890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5C1138-F627-40C4-A7D1-2C51F9888B72}"/>
              </a:ext>
            </a:extLst>
          </p:cNvPr>
          <p:cNvSpPr txBox="1"/>
          <p:nvPr/>
        </p:nvSpPr>
        <p:spPr>
          <a:xfrm>
            <a:off x="4211274" y="254355"/>
            <a:ext cx="27209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http://www.numpy.org/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4FA604-7FA9-4F8C-BECC-5605D0E03964}"/>
              </a:ext>
            </a:extLst>
          </p:cNvPr>
          <p:cNvCxnSpPr/>
          <p:nvPr/>
        </p:nvCxnSpPr>
        <p:spPr>
          <a:xfrm flipH="1">
            <a:off x="2726422" y="324374"/>
            <a:ext cx="1400961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B1E0227-F8A5-4E0A-BC39-0F3012286AE1}"/>
              </a:ext>
            </a:extLst>
          </p:cNvPr>
          <p:cNvSpPr txBox="1"/>
          <p:nvPr/>
        </p:nvSpPr>
        <p:spPr>
          <a:xfrm>
            <a:off x="162667" y="4018327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Instalar librería de cálculo matemático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numpy</a:t>
            </a:r>
            <a:endParaRPr lang="es-ES" b="1" dirty="0"/>
          </a:p>
          <a:p>
            <a:r>
              <a:rPr lang="es-ES" dirty="0"/>
              <a:t>Instalar la librería para hacer gráficos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9D9B7B-64F8-4026-AA23-5CC809665B3D}"/>
              </a:ext>
            </a:extLst>
          </p:cNvPr>
          <p:cNvSpPr/>
          <p:nvPr/>
        </p:nvSpPr>
        <p:spPr>
          <a:xfrm>
            <a:off x="6853805" y="718438"/>
            <a:ext cx="2656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https://matplotlib.org/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53277E-BC9D-4830-8BE7-5506D974D77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27385" y="903104"/>
            <a:ext cx="2726420" cy="42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E399FFE-70DF-465C-B1E0-7A0507A0B860}"/>
              </a:ext>
            </a:extLst>
          </p:cNvPr>
          <p:cNvSpPr/>
          <p:nvPr/>
        </p:nvSpPr>
        <p:spPr>
          <a:xfrm>
            <a:off x="6788091" y="1561213"/>
            <a:ext cx="33762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la secuencia 1 a 50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6DC684-5B05-4C21-9CCD-752D041E0961}"/>
              </a:ext>
            </a:extLst>
          </p:cNvPr>
          <p:cNvCxnSpPr/>
          <p:nvPr/>
        </p:nvCxnSpPr>
        <p:spPr>
          <a:xfrm flipH="1">
            <a:off x="3904110" y="1745879"/>
            <a:ext cx="2739971" cy="2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208111-54C2-4BD3-9ED7-969BA068BBDA}"/>
              </a:ext>
            </a:extLst>
          </p:cNvPr>
          <p:cNvSpPr/>
          <p:nvPr/>
        </p:nvSpPr>
        <p:spPr>
          <a:xfrm>
            <a:off x="6788091" y="2137913"/>
            <a:ext cx="50513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aleatoriamente numero entre 0 y 1</a:t>
            </a:r>
          </a:p>
          <a:p>
            <a:r>
              <a:rPr lang="es-ES" dirty="0"/>
              <a:t>Lo multiplicamos por 10000 y le sumamos 3000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D4505E3-4507-45A6-B667-A7399741DCB2}"/>
              </a:ext>
            </a:extLst>
          </p:cNvPr>
          <p:cNvCxnSpPr/>
          <p:nvPr/>
        </p:nvCxnSpPr>
        <p:spPr>
          <a:xfrm flipH="1">
            <a:off x="4798503" y="2215983"/>
            <a:ext cx="1686187" cy="1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247518-FC87-43C9-874B-CA7808E024C3}"/>
              </a:ext>
            </a:extLst>
          </p:cNvPr>
          <p:cNvSpPr txBox="1"/>
          <p:nvPr/>
        </p:nvSpPr>
        <p:spPr>
          <a:xfrm>
            <a:off x="7353941" y="96499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06-grafico.py</a:t>
            </a:r>
          </a:p>
        </p:txBody>
      </p:sp>
    </p:spTree>
    <p:extLst>
      <p:ext uri="{BB962C8B-B14F-4D97-AF65-F5344CB8AC3E}">
        <p14:creationId xmlns:p14="http://schemas.microsoft.com/office/powerpoint/2010/main" val="384431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B9BAA-D7DF-4341-B657-D240FA6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2096"/>
            <a:ext cx="8596668" cy="774583"/>
          </a:xfrm>
        </p:spPr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de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3CF84-A8C4-44A1-B7D6-F64F56A8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9817294" cy="4924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 ESTA HECHO Y LA MAYORIA DE LAS COSAS SON OPEN SOURCE</a:t>
            </a:r>
          </a:p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https://activewizards.com/blog/top-20-python-libraries-for-data-science-in-2018/</a:t>
            </a:r>
            <a:endParaRPr lang="es-ES" dirty="0"/>
          </a:p>
          <a:p>
            <a:r>
              <a:rPr lang="es-ES" dirty="0">
                <a:hlinkClick r:id="rId3"/>
              </a:rPr>
              <a:t>https://www.kdnuggets.com/2018/12/top-python-libraries-2018.html</a:t>
            </a:r>
            <a:endParaRPr lang="es-ES" dirty="0"/>
          </a:p>
          <a:p>
            <a:r>
              <a:rPr lang="es-ES" dirty="0"/>
              <a:t>Para el trabajo en Ciencia de Datos</a:t>
            </a:r>
          </a:p>
          <a:p>
            <a:pPr lvl="1"/>
            <a:r>
              <a:rPr lang="es-ES" dirty="0"/>
              <a:t>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scikit-learn</a:t>
            </a:r>
            <a:r>
              <a:rPr lang="es-ES" dirty="0"/>
              <a:t>, </a:t>
            </a:r>
            <a:r>
              <a:rPr lang="es-ES" b="1" dirty="0" err="1"/>
              <a:t>tensorflow</a:t>
            </a:r>
            <a:r>
              <a:rPr lang="es-ES" b="1" dirty="0"/>
              <a:t> (Google IA)</a:t>
            </a:r>
            <a:r>
              <a:rPr lang="es-ES" dirty="0"/>
              <a:t>, </a:t>
            </a:r>
            <a:r>
              <a:rPr lang="es-ES" dirty="0" err="1"/>
              <a:t>theano</a:t>
            </a:r>
            <a:endParaRPr lang="es-ES" dirty="0"/>
          </a:p>
          <a:p>
            <a:r>
              <a:rPr lang="es-ES" dirty="0"/>
              <a:t>Para trabajar la visualización de datos</a:t>
            </a:r>
          </a:p>
          <a:p>
            <a:pPr lvl="1"/>
            <a:r>
              <a:rPr lang="es-ES" dirty="0" err="1"/>
              <a:t>Matplotlib</a:t>
            </a:r>
            <a:r>
              <a:rPr lang="es-ES" dirty="0"/>
              <a:t>, </a:t>
            </a:r>
            <a:r>
              <a:rPr lang="es-ES" dirty="0" err="1"/>
              <a:t>seaborn</a:t>
            </a:r>
            <a:r>
              <a:rPr lang="es-ES" dirty="0"/>
              <a:t>, </a:t>
            </a:r>
            <a:r>
              <a:rPr lang="es-ES" dirty="0" err="1"/>
              <a:t>ploty</a:t>
            </a:r>
            <a:r>
              <a:rPr lang="es-ES" dirty="0"/>
              <a:t>, </a:t>
            </a:r>
            <a:r>
              <a:rPr lang="es-ES" dirty="0" err="1"/>
              <a:t>pygal</a:t>
            </a:r>
            <a:endParaRPr lang="es-ES" dirty="0"/>
          </a:p>
          <a:p>
            <a:r>
              <a:rPr lang="es-ES" dirty="0"/>
              <a:t>Para trabajar con Oracle: </a:t>
            </a:r>
            <a:r>
              <a:rPr lang="es-ES" dirty="0" err="1"/>
              <a:t>cx_Oracle</a:t>
            </a:r>
            <a:endParaRPr lang="es-ES" dirty="0"/>
          </a:p>
          <a:p>
            <a:r>
              <a:rPr lang="es-ES" dirty="0"/>
              <a:t>Para hacer servidores web: </a:t>
            </a:r>
            <a:r>
              <a:rPr lang="es-ES" dirty="0">
                <a:hlinkClick r:id="rId4"/>
              </a:rPr>
              <a:t>https://hackernoon.com/top-10-python-web-frameworks-to-learn-in-2018-b2ebab969d1a</a:t>
            </a:r>
            <a:endParaRPr lang="es-ES" dirty="0"/>
          </a:p>
          <a:p>
            <a:pPr lvl="1"/>
            <a:r>
              <a:rPr lang="es-ES" b="1" dirty="0"/>
              <a:t>Django, </a:t>
            </a:r>
            <a:r>
              <a:rPr lang="es-ES" b="1" dirty="0" err="1"/>
              <a:t>Flask</a:t>
            </a:r>
            <a:r>
              <a:rPr lang="es-ES" dirty="0"/>
              <a:t>, </a:t>
            </a:r>
            <a:r>
              <a:rPr lang="es-ES" dirty="0" err="1"/>
              <a:t>CherryPy</a:t>
            </a:r>
            <a:r>
              <a:rPr lang="es-ES" dirty="0"/>
              <a:t>, Tornado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C120-3AAE-4507-A8B3-3E039A0E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73" y="192946"/>
            <a:ext cx="8596668" cy="914400"/>
          </a:xfrm>
        </p:spPr>
        <p:txBody>
          <a:bodyPr/>
          <a:lstStyle/>
          <a:p>
            <a:r>
              <a:rPr lang="es-ES" dirty="0"/>
              <a:t>Programa secuencial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CED5F9-CA88-430E-BD96-6DAB42B2D2E8}"/>
              </a:ext>
            </a:extLst>
          </p:cNvPr>
          <p:cNvSpPr/>
          <p:nvPr/>
        </p:nvSpPr>
        <p:spPr>
          <a:xfrm>
            <a:off x="1224790" y="4276288"/>
            <a:ext cx="2088859" cy="80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area</a:t>
            </a:r>
            <a:r>
              <a:rPr lang="es-ES" dirty="0"/>
              <a:t> = base * altura / 2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C58D730A-F508-4294-A388-E4517E84A73E}"/>
              </a:ext>
            </a:extLst>
          </p:cNvPr>
          <p:cNvSpPr/>
          <p:nvPr/>
        </p:nvSpPr>
        <p:spPr>
          <a:xfrm>
            <a:off x="1224789" y="1150224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F9DD0BF3-B65A-4754-BB53-51AE2296E23B}"/>
              </a:ext>
            </a:extLst>
          </p:cNvPr>
          <p:cNvSpPr/>
          <p:nvPr/>
        </p:nvSpPr>
        <p:spPr>
          <a:xfrm>
            <a:off x="1224790" y="3069788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altura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24BEF615-1472-420C-ACAA-EE08A0A5A27A}"/>
              </a:ext>
            </a:extLst>
          </p:cNvPr>
          <p:cNvSpPr/>
          <p:nvPr/>
        </p:nvSpPr>
        <p:spPr>
          <a:xfrm>
            <a:off x="1224790" y="5595457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area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D04EB2-D6C0-40A6-8C14-4380A86246CA}"/>
              </a:ext>
            </a:extLst>
          </p:cNvPr>
          <p:cNvCxnSpPr>
            <a:stCxn id="6" idx="1"/>
            <a:endCxn id="4" idx="0"/>
          </p:cNvCxnSpPr>
          <p:nvPr/>
        </p:nvCxnSpPr>
        <p:spPr>
          <a:xfrm>
            <a:off x="2269220" y="39841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8F6F68-48C3-4733-94E2-7F8DDED2B4E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69219" y="5081631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superiores, una redondeada y la otra cortada 15">
            <a:extLst>
              <a:ext uri="{FF2B5EF4-FFF2-40B4-BE49-F238E27FC236}">
                <a16:creationId xmlns:a16="http://schemas.microsoft.com/office/drawing/2014/main" id="{44C32DC1-AA48-4FF4-815B-47CF156AAFD4}"/>
              </a:ext>
            </a:extLst>
          </p:cNvPr>
          <p:cNvSpPr/>
          <p:nvPr/>
        </p:nvSpPr>
        <p:spPr>
          <a:xfrm>
            <a:off x="1224788" y="1979801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base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473154C-A01A-496D-A08E-8514C2A512E7}"/>
              </a:ext>
            </a:extLst>
          </p:cNvPr>
          <p:cNvCxnSpPr>
            <a:stCxn id="5" idx="2"/>
            <a:endCxn id="16" idx="3"/>
          </p:cNvCxnSpPr>
          <p:nvPr/>
        </p:nvCxnSpPr>
        <p:spPr>
          <a:xfrm flipH="1">
            <a:off x="2269218" y="1755630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1FB390F-6023-4AB6-A1F4-1F0C6393ABD5}"/>
              </a:ext>
            </a:extLst>
          </p:cNvPr>
          <p:cNvCxnSpPr>
            <a:stCxn id="16" idx="1"/>
            <a:endCxn id="6" idx="3"/>
          </p:cNvCxnSpPr>
          <p:nvPr/>
        </p:nvCxnSpPr>
        <p:spPr>
          <a:xfrm>
            <a:off x="2269218" y="2894201"/>
            <a:ext cx="2" cy="17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5198B09E-6EA0-425E-90E1-4F8B2F88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86" y="2722226"/>
            <a:ext cx="7428571" cy="160952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0D34844-BCF2-4EDF-8430-D9B657141F0E}"/>
              </a:ext>
            </a:extLst>
          </p:cNvPr>
          <p:cNvSpPr txBox="1"/>
          <p:nvPr/>
        </p:nvSpPr>
        <p:spPr>
          <a:xfrm>
            <a:off x="3674378" y="212241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Lenguaje </a:t>
            </a:r>
            <a:r>
              <a:rPr lang="es-ES" sz="2400" b="1" dirty="0" err="1"/>
              <a:t>python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D34F7F-60D5-455C-BAEE-A806F43F36BB}"/>
              </a:ext>
            </a:extLst>
          </p:cNvPr>
          <p:cNvSpPr txBox="1"/>
          <p:nvPr/>
        </p:nvSpPr>
        <p:spPr>
          <a:xfrm>
            <a:off x="4972169" y="991753"/>
            <a:ext cx="2034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Diagrama de flujo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3F320F-A0AB-45FE-8A92-59EA2929572F}"/>
              </a:ext>
            </a:extLst>
          </p:cNvPr>
          <p:cNvCxnSpPr/>
          <p:nvPr/>
        </p:nvCxnSpPr>
        <p:spPr>
          <a:xfrm flipH="1">
            <a:off x="3590488" y="1245492"/>
            <a:ext cx="1073791" cy="73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C60F4CF-9A90-47CC-9097-B6EAED80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86" y="4992891"/>
            <a:ext cx="7780952" cy="14000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5CE5924-80A0-44A7-81C4-2CF843A8B52C}"/>
              </a:ext>
            </a:extLst>
          </p:cNvPr>
          <p:cNvSpPr txBox="1"/>
          <p:nvPr/>
        </p:nvSpPr>
        <p:spPr>
          <a:xfrm>
            <a:off x="3674378" y="4482478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0ADCB9-BD19-47F3-ABD3-B221F1D666F9}"/>
              </a:ext>
            </a:extLst>
          </p:cNvPr>
          <p:cNvSpPr txBox="1"/>
          <p:nvPr/>
        </p:nvSpPr>
        <p:spPr>
          <a:xfrm>
            <a:off x="7488571" y="150068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01-primero.py</a:t>
            </a:r>
          </a:p>
        </p:txBody>
      </p:sp>
    </p:spTree>
    <p:extLst>
      <p:ext uri="{BB962C8B-B14F-4D97-AF65-F5344CB8AC3E}">
        <p14:creationId xmlns:p14="http://schemas.microsoft.com/office/powerpoint/2010/main" val="18922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1E66-6290-4492-A436-C69A83F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C98D3-F1E2-484F-A1D1-1CC17540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353"/>
            <a:ext cx="8596668" cy="44810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Hacer un programa en Python que permita calcular el área de un circulo.</a:t>
            </a:r>
          </a:p>
          <a:p>
            <a:pPr lvl="1"/>
            <a:r>
              <a:rPr lang="es-ES" dirty="0"/>
              <a:t>El programa debe de pedir al usuario el radio</a:t>
            </a:r>
          </a:p>
          <a:p>
            <a:pPr lvl="1"/>
            <a:r>
              <a:rPr lang="es-ES" dirty="0"/>
              <a:t>Recordamos que el área de un circulo es PI * radio ** 2 </a:t>
            </a:r>
          </a:p>
          <a:p>
            <a:pPr lvl="1"/>
            <a:r>
              <a:rPr lang="es-ES" dirty="0"/>
              <a:t>El ** se suele usar para decir elevado al.</a:t>
            </a:r>
          </a:p>
          <a:p>
            <a:pPr lvl="1"/>
            <a:endParaRPr lang="es-ES" dirty="0"/>
          </a:p>
          <a:p>
            <a:r>
              <a:rPr lang="es-ES" dirty="0"/>
              <a:t>Para ello</a:t>
            </a:r>
          </a:p>
          <a:p>
            <a:pPr lvl="1"/>
            <a:r>
              <a:rPr lang="es-ES" dirty="0"/>
              <a:t>Abrir el directorio del curso con el Microsoft 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Boton</a:t>
            </a:r>
            <a:r>
              <a:rPr lang="es-ES" dirty="0"/>
              <a:t> derecho en el administrador de archivos, abrir con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/>
              <a:t>Crear una carpeta en el proyecto con vuestro nombre</a:t>
            </a:r>
          </a:p>
          <a:p>
            <a:pPr lvl="1"/>
            <a:r>
              <a:rPr lang="es-ES" dirty="0"/>
              <a:t>Crear un fichero llamado 01-circulo.py</a:t>
            </a:r>
          </a:p>
          <a:p>
            <a:pPr lvl="1"/>
            <a:r>
              <a:rPr lang="es-ES" dirty="0"/>
              <a:t>Escribir el programa</a:t>
            </a:r>
          </a:p>
          <a:p>
            <a:pPr lvl="1"/>
            <a:r>
              <a:rPr lang="es-ES" dirty="0"/>
              <a:t>Tecla F5 para ejecutar.</a:t>
            </a:r>
          </a:p>
          <a:p>
            <a:pPr lvl="1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BUENA SUERTE!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72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290E-5BC2-4004-87BC-ACA15A9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2" y="164984"/>
            <a:ext cx="1755474" cy="782972"/>
          </a:xfrm>
        </p:spPr>
        <p:txBody>
          <a:bodyPr/>
          <a:lstStyle/>
          <a:p>
            <a:r>
              <a:rPr lang="es-ES" dirty="0"/>
              <a:t>Bucles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8750D896-B810-49F8-A551-8CF104038026}"/>
              </a:ext>
            </a:extLst>
          </p:cNvPr>
          <p:cNvSpPr/>
          <p:nvPr/>
        </p:nvSpPr>
        <p:spPr>
          <a:xfrm>
            <a:off x="1264878" y="1809303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0BD138FC-B5BB-4F90-8A65-53F425BC0E72}"/>
              </a:ext>
            </a:extLst>
          </p:cNvPr>
          <p:cNvSpPr/>
          <p:nvPr/>
        </p:nvSpPr>
        <p:spPr>
          <a:xfrm>
            <a:off x="1264878" y="4497818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linea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022A50-16AA-4710-A224-D2E3BFA0B6C6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309308" y="2437855"/>
            <a:ext cx="0" cy="57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E6B59AE-44BA-4223-99EB-7809F565CD41}"/>
              </a:ext>
            </a:extLst>
          </p:cNvPr>
          <p:cNvCxnSpPr>
            <a:cxnSpLocks/>
          </p:cNvCxnSpPr>
          <p:nvPr/>
        </p:nvCxnSpPr>
        <p:spPr>
          <a:xfrm flipH="1">
            <a:off x="2309304" y="3983992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A47A1F-A50E-47C0-B694-4C358F63EB8C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>
            <a:off x="2309303" y="1601826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5C9DF2C-2B90-4646-AF82-66B94DCEA538}"/>
              </a:ext>
            </a:extLst>
          </p:cNvPr>
          <p:cNvSpPr/>
          <p:nvPr/>
        </p:nvSpPr>
        <p:spPr>
          <a:xfrm>
            <a:off x="1264873" y="1173406"/>
            <a:ext cx="2088859" cy="428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</a:t>
            </a:r>
            <a:endParaRPr lang="es-ES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EEE37887-0066-46FC-98EF-4A95726A9BF2}"/>
              </a:ext>
            </a:extLst>
          </p:cNvPr>
          <p:cNvSpPr/>
          <p:nvPr/>
        </p:nvSpPr>
        <p:spPr>
          <a:xfrm>
            <a:off x="1264878" y="2613442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!=nulo</a:t>
            </a:r>
          </a:p>
        </p:txBody>
      </p:sp>
      <p:sp>
        <p:nvSpPr>
          <p:cNvPr id="19" name="Rectángulo: esquinas superiores, una redondeada y la otra cortada 18">
            <a:extLst>
              <a:ext uri="{FF2B5EF4-FFF2-40B4-BE49-F238E27FC236}">
                <a16:creationId xmlns:a16="http://schemas.microsoft.com/office/drawing/2014/main" id="{751FD17C-7819-4F01-9ABA-E6A7CE9DF336}"/>
              </a:ext>
            </a:extLst>
          </p:cNvPr>
          <p:cNvSpPr/>
          <p:nvPr/>
        </p:nvSpPr>
        <p:spPr>
          <a:xfrm>
            <a:off x="1264874" y="5360895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892373-574E-4FCE-98B3-11B1A60E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95" y="2365167"/>
            <a:ext cx="8199536" cy="199047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7C35942-E0C1-494D-952F-9921130E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29" y="294541"/>
            <a:ext cx="5219048" cy="153333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BCF34F2-78BE-4667-B78F-43674DD74D94}"/>
              </a:ext>
            </a:extLst>
          </p:cNvPr>
          <p:cNvSpPr txBox="1"/>
          <p:nvPr/>
        </p:nvSpPr>
        <p:spPr>
          <a:xfrm>
            <a:off x="9177556" y="311319"/>
            <a:ext cx="1358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Fichero.csv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3514A3E-5FF9-4054-AF7F-D2DD08722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065" y="4934786"/>
            <a:ext cx="4671869" cy="1628673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0790070-3DF9-4BF3-B4E9-43012AF4F9E9}"/>
              </a:ext>
            </a:extLst>
          </p:cNvPr>
          <p:cNvSpPr/>
          <p:nvPr/>
        </p:nvSpPr>
        <p:spPr>
          <a:xfrm>
            <a:off x="3736746" y="4376855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Ejecución</a:t>
            </a:r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870202F-A89B-4741-9F91-34A6D0043B7B}"/>
              </a:ext>
            </a:extLst>
          </p:cNvPr>
          <p:cNvSpPr/>
          <p:nvPr/>
        </p:nvSpPr>
        <p:spPr>
          <a:xfrm>
            <a:off x="3760065" y="1951711"/>
            <a:ext cx="220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Programa bucle.py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0BC9B7-B8FD-4DC8-85EF-B550B2D58E45}"/>
              </a:ext>
            </a:extLst>
          </p:cNvPr>
          <p:cNvSpPr txBox="1"/>
          <p:nvPr/>
        </p:nvSpPr>
        <p:spPr>
          <a:xfrm>
            <a:off x="139569" y="2602537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EC4178-B71E-4EB0-BF85-9DF3B4C24B3D}"/>
              </a:ext>
            </a:extLst>
          </p:cNvPr>
          <p:cNvCxnSpPr>
            <a:cxnSpLocks/>
          </p:cNvCxnSpPr>
          <p:nvPr/>
        </p:nvCxnSpPr>
        <p:spPr>
          <a:xfrm>
            <a:off x="1172603" y="2841148"/>
            <a:ext cx="550643" cy="5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89FA21-DB4F-4131-A4E9-F76F5A260EF0}"/>
              </a:ext>
            </a:extLst>
          </p:cNvPr>
          <p:cNvSpPr txBox="1"/>
          <p:nvPr/>
        </p:nvSpPr>
        <p:spPr>
          <a:xfrm>
            <a:off x="2316473" y="4056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972CBED-2179-4991-B6A2-02732CF78763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482532" y="3281229"/>
            <a:ext cx="782347" cy="285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52011DE-8C93-4AFC-85BF-1C3D5C5F2E48}"/>
              </a:ext>
            </a:extLst>
          </p:cNvPr>
          <p:cNvCxnSpPr>
            <a:stCxn id="7" idx="2"/>
            <a:endCxn id="19" idx="3"/>
          </p:cNvCxnSpPr>
          <p:nvPr/>
        </p:nvCxnSpPr>
        <p:spPr>
          <a:xfrm flipH="1">
            <a:off x="2309304" y="5084816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8EFA6B3-A4A6-46F7-933A-7BF9F7DC290E}"/>
              </a:ext>
            </a:extLst>
          </p:cNvPr>
          <p:cNvCxnSpPr>
            <a:cxnSpLocks/>
          </p:cNvCxnSpPr>
          <p:nvPr/>
        </p:nvCxnSpPr>
        <p:spPr>
          <a:xfrm flipV="1">
            <a:off x="482530" y="6111234"/>
            <a:ext cx="1826773" cy="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E0B7AFA-4D5E-4AF2-94E9-43DE7539914B}"/>
              </a:ext>
            </a:extLst>
          </p:cNvPr>
          <p:cNvCxnSpPr>
            <a:stCxn id="19" idx="1"/>
          </p:cNvCxnSpPr>
          <p:nvPr/>
        </p:nvCxnSpPr>
        <p:spPr>
          <a:xfrm flipH="1">
            <a:off x="2309303" y="5989447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8F5001FD-4E1D-4C2D-B201-20A776A1F657}"/>
              </a:ext>
            </a:extLst>
          </p:cNvPr>
          <p:cNvSpPr/>
          <p:nvPr/>
        </p:nvSpPr>
        <p:spPr>
          <a:xfrm>
            <a:off x="1172603" y="6260756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47" name="Diagrama de flujo: terminador 46">
            <a:extLst>
              <a:ext uri="{FF2B5EF4-FFF2-40B4-BE49-F238E27FC236}">
                <a16:creationId xmlns:a16="http://schemas.microsoft.com/office/drawing/2014/main" id="{88CF7067-9A4E-4BA4-BA69-10941DE6B46A}"/>
              </a:ext>
            </a:extLst>
          </p:cNvPr>
          <p:cNvSpPr/>
          <p:nvPr/>
        </p:nvSpPr>
        <p:spPr>
          <a:xfrm>
            <a:off x="1277574" y="741448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A4EBF5C-95CE-43F6-A198-479A56A433BA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3353733" y="56751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49AB82F-B504-43A8-ADD9-55EB98B82EF9}"/>
              </a:ext>
            </a:extLst>
          </p:cNvPr>
          <p:cNvCxnSpPr>
            <a:stCxn id="19" idx="0"/>
            <a:endCxn id="6" idx="0"/>
          </p:cNvCxnSpPr>
          <p:nvPr/>
        </p:nvCxnSpPr>
        <p:spPr>
          <a:xfrm flipV="1">
            <a:off x="3353733" y="2123579"/>
            <a:ext cx="4" cy="3551592"/>
          </a:xfrm>
          <a:prstGeom prst="bentConnector3">
            <a:avLst>
              <a:gd name="adj1" fmla="val 571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6BA733-5D28-4F42-8DA1-EA8796FBF9DD}"/>
              </a:ext>
            </a:extLst>
          </p:cNvPr>
          <p:cNvSpPr txBox="1"/>
          <p:nvPr/>
        </p:nvSpPr>
        <p:spPr>
          <a:xfrm>
            <a:off x="9495286" y="968911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02-bucle.py</a:t>
            </a:r>
          </a:p>
        </p:txBody>
      </p:sp>
    </p:spTree>
    <p:extLst>
      <p:ext uri="{BB962C8B-B14F-4D97-AF65-F5344CB8AC3E}">
        <p14:creationId xmlns:p14="http://schemas.microsoft.com/office/powerpoint/2010/main" val="25854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B0067-97CD-4F4F-BF7B-573CCB29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es-ES" dirty="0"/>
              <a:t>El infierno de los juegos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88088-7BF2-4827-A018-3799E4B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ASCII</a:t>
            </a:r>
          </a:p>
          <a:p>
            <a:pPr lvl="1"/>
            <a:r>
              <a:rPr lang="es-ES" dirty="0"/>
              <a:t>No tenemos acentos ni la Ñ.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 err="1"/>
              <a:t>Ansi</a:t>
            </a:r>
            <a:endParaRPr lang="es-ES" dirty="0"/>
          </a:p>
          <a:p>
            <a:pPr lvl="1"/>
            <a:r>
              <a:rPr lang="es-ES" dirty="0"/>
              <a:t>Los caracteres del Windows. Si tenemos acentos y ñ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/>
              <a:t>ISO-8859-1</a:t>
            </a:r>
          </a:p>
          <a:p>
            <a:pPr lvl="1"/>
            <a:r>
              <a:rPr lang="es-ES" dirty="0"/>
              <a:t>Europa Occidental.</a:t>
            </a:r>
          </a:p>
          <a:p>
            <a:pPr lvl="1"/>
            <a:r>
              <a:rPr lang="es-ES" dirty="0"/>
              <a:t>Para codificar un carácter uso un byte.</a:t>
            </a:r>
          </a:p>
          <a:p>
            <a:r>
              <a:rPr lang="es-ES" dirty="0"/>
              <a:t>Utf-8</a:t>
            </a:r>
          </a:p>
          <a:p>
            <a:pPr lvl="1"/>
            <a:r>
              <a:rPr lang="es-ES" dirty="0"/>
              <a:t>Todos los juegos junto.</a:t>
            </a:r>
          </a:p>
          <a:p>
            <a:pPr lvl="1"/>
            <a:r>
              <a:rPr lang="es-ES" dirty="0"/>
              <a:t>Puedo mezclar caracteres chinos con caracteres occidentales.</a:t>
            </a:r>
          </a:p>
          <a:p>
            <a:pPr lvl="1"/>
            <a:r>
              <a:rPr lang="es-ES" dirty="0"/>
              <a:t>Para codificar un carácter puedo usar varios caracteres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13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5314-DAA3-437B-BC3C-A4894AEC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37"/>
            <a:ext cx="8596668" cy="715861"/>
          </a:xfrm>
        </p:spPr>
        <p:txBody>
          <a:bodyPr/>
          <a:lstStyle/>
          <a:p>
            <a:r>
              <a:rPr lang="es-ES" dirty="0"/>
              <a:t>Condicional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6808C44A-A318-4382-8019-0468DDCF8B87}"/>
              </a:ext>
            </a:extLst>
          </p:cNvPr>
          <p:cNvSpPr/>
          <p:nvPr/>
        </p:nvSpPr>
        <p:spPr>
          <a:xfrm>
            <a:off x="2608973" y="1108279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6" name="Diagrama de flujo: documento 25">
            <a:extLst>
              <a:ext uri="{FF2B5EF4-FFF2-40B4-BE49-F238E27FC236}">
                <a16:creationId xmlns:a16="http://schemas.microsoft.com/office/drawing/2014/main" id="{8393964D-7B95-494A-AA25-425C3EB9B978}"/>
              </a:ext>
            </a:extLst>
          </p:cNvPr>
          <p:cNvSpPr/>
          <p:nvPr/>
        </p:nvSpPr>
        <p:spPr>
          <a:xfrm>
            <a:off x="83887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“menor que 1000”</a:t>
            </a:r>
          </a:p>
        </p:txBody>
      </p:sp>
      <p:sp>
        <p:nvSpPr>
          <p:cNvPr id="29" name="Rectángulo: esquinas superiores, una redondeada y la otra cortada 28">
            <a:extLst>
              <a:ext uri="{FF2B5EF4-FFF2-40B4-BE49-F238E27FC236}">
                <a16:creationId xmlns:a16="http://schemas.microsoft.com/office/drawing/2014/main" id="{6953354B-6D50-44CB-B39A-E78F10EFA4C4}"/>
              </a:ext>
            </a:extLst>
          </p:cNvPr>
          <p:cNvSpPr/>
          <p:nvPr/>
        </p:nvSpPr>
        <p:spPr>
          <a:xfrm>
            <a:off x="2608972" y="1937856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un importe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6F1F9A-D32B-4E84-BA97-42C7B7F675FB}"/>
              </a:ext>
            </a:extLst>
          </p:cNvPr>
          <p:cNvCxnSpPr>
            <a:stCxn id="24" idx="2"/>
            <a:endCxn id="29" idx="3"/>
          </p:cNvCxnSpPr>
          <p:nvPr/>
        </p:nvCxnSpPr>
        <p:spPr>
          <a:xfrm flipH="1">
            <a:off x="3653402" y="1713685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AD7FF25-FFDE-45AC-B296-D15F111EDCF5}"/>
              </a:ext>
            </a:extLst>
          </p:cNvPr>
          <p:cNvCxnSpPr>
            <a:cxnSpLocks/>
            <a:stCxn id="29" idx="1"/>
            <a:endCxn id="34" idx="0"/>
          </p:cNvCxnSpPr>
          <p:nvPr/>
        </p:nvCxnSpPr>
        <p:spPr>
          <a:xfrm flipH="1">
            <a:off x="3653395" y="2852256"/>
            <a:ext cx="7" cy="4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ocumento 32">
            <a:extLst>
              <a:ext uri="{FF2B5EF4-FFF2-40B4-BE49-F238E27FC236}">
                <a16:creationId xmlns:a16="http://schemas.microsoft.com/office/drawing/2014/main" id="{1BAFADA5-38A3-42A9-9E24-F5FCC433827C}"/>
              </a:ext>
            </a:extLst>
          </p:cNvPr>
          <p:cNvSpPr/>
          <p:nvPr/>
        </p:nvSpPr>
        <p:spPr>
          <a:xfrm>
            <a:off x="5282269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“mayor o igual que 1000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D783A926-8D1E-42FB-B12A-56AB0170B404}"/>
              </a:ext>
            </a:extLst>
          </p:cNvPr>
          <p:cNvSpPr/>
          <p:nvPr/>
        </p:nvSpPr>
        <p:spPr>
          <a:xfrm>
            <a:off x="2608972" y="3305720"/>
            <a:ext cx="2088846" cy="1543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Importe &lt; 1000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95D2E1-167A-4853-966A-583AD59258FF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 flipV="1">
            <a:off x="4697818" y="4077278"/>
            <a:ext cx="584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841FFFC-6D0B-42D2-950B-090651C45119}"/>
              </a:ext>
            </a:extLst>
          </p:cNvPr>
          <p:cNvCxnSpPr>
            <a:stCxn id="34" idx="1"/>
            <a:endCxn id="26" idx="3"/>
          </p:cNvCxnSpPr>
          <p:nvPr/>
        </p:nvCxnSpPr>
        <p:spPr>
          <a:xfrm flipH="1" flipV="1">
            <a:off x="2172745" y="4077278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35940E8A-ADCE-48C3-9CB5-9D1B0886230C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714796" y="3887545"/>
            <a:ext cx="1180154" cy="2353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8BEE6A99-57ED-4EB4-9BD5-C4A112322B8A}"/>
              </a:ext>
            </a:extLst>
          </p:cNvPr>
          <p:cNvCxnSpPr>
            <a:stCxn id="33" idx="2"/>
          </p:cNvCxnSpPr>
          <p:nvPr/>
        </p:nvCxnSpPr>
        <p:spPr>
          <a:xfrm rot="5400000">
            <a:off x="4318183" y="3670831"/>
            <a:ext cx="1205321" cy="2811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CBC8EE3-8C6A-4696-BC5E-B14E8DC4DFF5}"/>
              </a:ext>
            </a:extLst>
          </p:cNvPr>
          <p:cNvCxnSpPr/>
          <p:nvPr/>
        </p:nvCxnSpPr>
        <p:spPr>
          <a:xfrm>
            <a:off x="3514988" y="5679347"/>
            <a:ext cx="0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A0364164-9F6C-4A2F-8FB5-C1F9B63CE15B}"/>
              </a:ext>
            </a:extLst>
          </p:cNvPr>
          <p:cNvSpPr/>
          <p:nvPr/>
        </p:nvSpPr>
        <p:spPr>
          <a:xfrm>
            <a:off x="2437001" y="6381943"/>
            <a:ext cx="2088859" cy="30270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E3F7EAC7-BE98-493D-AC9C-6E7E5D3C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65" y="112880"/>
            <a:ext cx="7066667" cy="184761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0EFDCA9-BEAB-4B70-BFF0-292CB726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43" y="2381954"/>
            <a:ext cx="6495238" cy="100952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2597A827-C944-4280-AECE-D0C790D44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43" y="4934009"/>
            <a:ext cx="6428571" cy="101904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F9E014F-4B26-4421-A431-64BDEA53C80A}"/>
              </a:ext>
            </a:extLst>
          </p:cNvPr>
          <p:cNvSpPr txBox="1"/>
          <p:nvPr/>
        </p:nvSpPr>
        <p:spPr>
          <a:xfrm>
            <a:off x="208673" y="711177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03-if.py</a:t>
            </a:r>
          </a:p>
        </p:txBody>
      </p:sp>
    </p:spTree>
    <p:extLst>
      <p:ext uri="{BB962C8B-B14F-4D97-AF65-F5344CB8AC3E}">
        <p14:creationId xmlns:p14="http://schemas.microsoft.com/office/powerpoint/2010/main" val="31526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BB82EE-E0C2-4982-96E5-886531E5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" y="209105"/>
            <a:ext cx="5790476" cy="5476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69E07C-B55A-4474-B926-D52EF361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99" y="209105"/>
            <a:ext cx="6048251" cy="33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BBD4DD-9A30-43C8-9725-3CA32590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5" y="758304"/>
            <a:ext cx="5323809" cy="4485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A96D0F-A45B-40C9-A157-F2C4EDE8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2" y="965337"/>
            <a:ext cx="6426485" cy="32711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DC81F2-D605-4715-8088-39294AC45572}"/>
              </a:ext>
            </a:extLst>
          </p:cNvPr>
          <p:cNvSpPr txBox="1"/>
          <p:nvPr/>
        </p:nvSpPr>
        <p:spPr>
          <a:xfrm>
            <a:off x="5754848" y="453006"/>
            <a:ext cx="35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con algunos códigos UTF-8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5A3368-4440-455E-A546-701E7232ABC4}"/>
              </a:ext>
            </a:extLst>
          </p:cNvPr>
          <p:cNvSpPr/>
          <p:nvPr/>
        </p:nvSpPr>
        <p:spPr>
          <a:xfrm>
            <a:off x="699083" y="5698033"/>
            <a:ext cx="8872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http://www.ltg.ed.ac.uk/~richard/utf-</a:t>
            </a:r>
            <a:r>
              <a:rPr lang="es-ES" dirty="0">
                <a:hlinkClick r:id="rId5"/>
              </a:rPr>
              <a:t>8</a:t>
            </a:r>
            <a:r>
              <a:rPr lang="es-ES" dirty="0">
                <a:hlinkClick r:id="rId5"/>
              </a:rPr>
              <a:t>.cgi?input=%C3%81&amp;mode=char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76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FF9E5-BA4C-43E9-A585-E6D82C8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Cualquier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024D2-DE5A-48F8-B2D4-1C9111B6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297"/>
            <a:ext cx="9263620" cy="49662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/>
              <a:t>Es una combinación de estructuras</a:t>
            </a:r>
          </a:p>
          <a:p>
            <a:pPr lvl="1"/>
            <a:r>
              <a:rPr lang="es-ES" dirty="0"/>
              <a:t>Secuencial </a:t>
            </a:r>
          </a:p>
          <a:p>
            <a:pPr lvl="1"/>
            <a:r>
              <a:rPr lang="es-ES" dirty="0"/>
              <a:t>Iterativa, cíclica, bucles</a:t>
            </a:r>
          </a:p>
          <a:p>
            <a:pPr lvl="1"/>
            <a:r>
              <a:rPr lang="es-ES" dirty="0"/>
              <a:t>Condicional</a:t>
            </a:r>
          </a:p>
          <a:p>
            <a:r>
              <a:rPr lang="es-ES" dirty="0"/>
              <a:t>Los programas se escriben en un editor.</a:t>
            </a:r>
          </a:p>
          <a:p>
            <a:r>
              <a:rPr lang="es-ES" dirty="0"/>
              <a:t>Y se guardan en el disco</a:t>
            </a:r>
          </a:p>
          <a:p>
            <a:r>
              <a:rPr lang="es-ES" dirty="0"/>
              <a:t>Cuando se ejecutan</a:t>
            </a:r>
          </a:p>
          <a:p>
            <a:pPr lvl="1"/>
            <a:r>
              <a:rPr lang="es-ES" dirty="0"/>
              <a:t>El sistema operativo lo lleva del disco a la memoria. El programa va en 0 y 1 traducido a lenguaje máquina</a:t>
            </a:r>
          </a:p>
          <a:p>
            <a:pPr lvl="1"/>
            <a:r>
              <a:rPr lang="es-ES" dirty="0"/>
              <a:t>El sistema empieza la ejecución del programa hasta su fin.</a:t>
            </a:r>
          </a:p>
          <a:p>
            <a:pPr lvl="1"/>
            <a:r>
              <a:rPr lang="es-ES" dirty="0"/>
              <a:t>El procesador ejecuta las instrucciones elementales apoyándose de la memoria central</a:t>
            </a:r>
          </a:p>
          <a:p>
            <a:pPr lvl="1"/>
            <a:r>
              <a:rPr lang="es-ES" dirty="0"/>
              <a:t>El sistema usa los periféricos (de entrada / salida) para transmitir datos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225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622</Words>
  <Application>Microsoft Office PowerPoint</Application>
  <PresentationFormat>Panorámica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¿Cómo son los programas?</vt:lpstr>
      <vt:lpstr>Programa secuencial</vt:lpstr>
      <vt:lpstr>Ejercicio</vt:lpstr>
      <vt:lpstr>Bucles</vt:lpstr>
      <vt:lpstr>El infierno de los juegos de caracteres</vt:lpstr>
      <vt:lpstr>Condicional</vt:lpstr>
      <vt:lpstr>Presentación de PowerPoint</vt:lpstr>
      <vt:lpstr>Presentación de PowerPoint</vt:lpstr>
      <vt:lpstr>Cualquier programa</vt:lpstr>
      <vt:lpstr>Lenguajes de programación</vt:lpstr>
      <vt:lpstr>¿Qué hace este programa</vt:lpstr>
      <vt:lpstr>Imprimir la tabla de multiplicar de un número</vt:lpstr>
      <vt:lpstr>Un grafico</vt:lpstr>
      <vt:lpstr>Librerias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son los programas?</dc:title>
  <dc:creator>jose viejo</dc:creator>
  <cp:lastModifiedBy>jose viejo</cp:lastModifiedBy>
  <cp:revision>16</cp:revision>
  <dcterms:created xsi:type="dcterms:W3CDTF">2019-04-01T08:20:03Z</dcterms:created>
  <dcterms:modified xsi:type="dcterms:W3CDTF">2019-04-03T12:58:37Z</dcterms:modified>
</cp:coreProperties>
</file>