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22B14983-54AE-406B-8E35-7255D48AD4B2}"/>
    <pc:docChg chg="undo custSel addSld modSld">
      <pc:chgData name="jose viejo" userId="fd463a0fff0af4d9" providerId="LiveId" clId="{22B14983-54AE-406B-8E35-7255D48AD4B2}" dt="2019-04-01T12:31:53.317" v="3232" actId="20577"/>
      <pc:docMkLst>
        <pc:docMk/>
      </pc:docMkLst>
      <pc:sldChg chg="modSp">
        <pc:chgData name="jose viejo" userId="fd463a0fff0af4d9" providerId="LiveId" clId="{22B14983-54AE-406B-8E35-7255D48AD4B2}" dt="2019-04-01T12:11:33.460" v="1" actId="14100"/>
        <pc:sldMkLst>
          <pc:docMk/>
          <pc:sldMk cId="2256487899" sldId="257"/>
        </pc:sldMkLst>
        <pc:spChg chg="mod">
          <ac:chgData name="jose viejo" userId="fd463a0fff0af4d9" providerId="LiveId" clId="{22B14983-54AE-406B-8E35-7255D48AD4B2}" dt="2019-04-01T12:11:33.460" v="1" actId="14100"/>
          <ac:spMkLst>
            <pc:docMk/>
            <pc:sldMk cId="2256487899" sldId="257"/>
            <ac:spMk id="2" creationId="{B3AE196D-7452-4671-B3B4-D420F62D89BF}"/>
          </ac:spMkLst>
        </pc:spChg>
      </pc:sldChg>
      <pc:sldChg chg="addSp modSp">
        <pc:chgData name="jose viejo" userId="fd463a0fff0af4d9" providerId="LiveId" clId="{22B14983-54AE-406B-8E35-7255D48AD4B2}" dt="2019-04-01T12:13:20.882" v="155" actId="14100"/>
        <pc:sldMkLst>
          <pc:docMk/>
          <pc:sldMk cId="2881766064" sldId="258"/>
        </pc:sldMkLst>
        <pc:spChg chg="mod">
          <ac:chgData name="jose viejo" userId="fd463a0fff0af4d9" providerId="LiveId" clId="{22B14983-54AE-406B-8E35-7255D48AD4B2}" dt="2019-04-01T12:11:26.717" v="0" actId="1076"/>
          <ac:spMkLst>
            <pc:docMk/>
            <pc:sldMk cId="2881766064" sldId="258"/>
            <ac:spMk id="6" creationId="{952914FD-4D94-4551-80FA-CC3559CEF84E}"/>
          </ac:spMkLst>
        </pc:spChg>
        <pc:spChg chg="mod">
          <ac:chgData name="jose viejo" userId="fd463a0fff0af4d9" providerId="LiveId" clId="{22B14983-54AE-406B-8E35-7255D48AD4B2}" dt="2019-04-01T12:13:11.888" v="154" actId="20577"/>
          <ac:spMkLst>
            <pc:docMk/>
            <pc:sldMk cId="2881766064" sldId="258"/>
            <ac:spMk id="7" creationId="{2093AE03-3816-4FE6-9A23-97B3DFEE80B1}"/>
          </ac:spMkLst>
        </pc:spChg>
        <pc:spChg chg="mod">
          <ac:chgData name="jose viejo" userId="fd463a0fff0af4d9" providerId="LiveId" clId="{22B14983-54AE-406B-8E35-7255D48AD4B2}" dt="2019-04-01T12:13:20.882" v="155" actId="14100"/>
          <ac:spMkLst>
            <pc:docMk/>
            <pc:sldMk cId="2881766064" sldId="258"/>
            <ac:spMk id="8" creationId="{703AED34-8221-458C-B8D0-35062662701E}"/>
          </ac:spMkLst>
        </pc:spChg>
        <pc:spChg chg="mod">
          <ac:chgData name="jose viejo" userId="fd463a0fff0af4d9" providerId="LiveId" clId="{22B14983-54AE-406B-8E35-7255D48AD4B2}" dt="2019-04-01T12:11:26.717" v="0" actId="1076"/>
          <ac:spMkLst>
            <pc:docMk/>
            <pc:sldMk cId="2881766064" sldId="258"/>
            <ac:spMk id="11" creationId="{F24D5E56-39B8-4B43-91A8-951524BF572C}"/>
          </ac:spMkLst>
        </pc:spChg>
        <pc:spChg chg="add mod">
          <ac:chgData name="jose viejo" userId="fd463a0fff0af4d9" providerId="LiveId" clId="{22B14983-54AE-406B-8E35-7255D48AD4B2}" dt="2019-04-01T12:12:05.229" v="61" actId="27636"/>
          <ac:spMkLst>
            <pc:docMk/>
            <pc:sldMk cId="2881766064" sldId="258"/>
            <ac:spMk id="12" creationId="{3B338252-A997-4D82-8F59-E4D3FAE1BF50}"/>
          </ac:spMkLst>
        </pc:spChg>
      </pc:sldChg>
      <pc:sldChg chg="modSp add">
        <pc:chgData name="jose viejo" userId="fd463a0fff0af4d9" providerId="LiveId" clId="{22B14983-54AE-406B-8E35-7255D48AD4B2}" dt="2019-04-01T12:20:23.107" v="1308" actId="20577"/>
        <pc:sldMkLst>
          <pc:docMk/>
          <pc:sldMk cId="1575951774" sldId="259"/>
        </pc:sldMkLst>
        <pc:spChg chg="mod">
          <ac:chgData name="jose viejo" userId="fd463a0fff0af4d9" providerId="LiveId" clId="{22B14983-54AE-406B-8E35-7255D48AD4B2}" dt="2019-04-01T12:13:36.974" v="194" actId="20577"/>
          <ac:spMkLst>
            <pc:docMk/>
            <pc:sldMk cId="1575951774" sldId="259"/>
            <ac:spMk id="2" creationId="{917B8EF2-1FD0-4D0C-97A0-74B2B427C8FA}"/>
          </ac:spMkLst>
        </pc:spChg>
        <pc:spChg chg="mod">
          <ac:chgData name="jose viejo" userId="fd463a0fff0af4d9" providerId="LiveId" clId="{22B14983-54AE-406B-8E35-7255D48AD4B2}" dt="2019-04-01T12:20:23.107" v="1308" actId="20577"/>
          <ac:spMkLst>
            <pc:docMk/>
            <pc:sldMk cId="1575951774" sldId="259"/>
            <ac:spMk id="3" creationId="{EEA2D160-30FD-40DD-B8D1-A48B10E4A659}"/>
          </ac:spMkLst>
        </pc:spChg>
      </pc:sldChg>
      <pc:sldChg chg="modSp add">
        <pc:chgData name="jose viejo" userId="fd463a0fff0af4d9" providerId="LiveId" clId="{22B14983-54AE-406B-8E35-7255D48AD4B2}" dt="2019-04-01T12:26:39.239" v="2385" actId="1076"/>
        <pc:sldMkLst>
          <pc:docMk/>
          <pc:sldMk cId="358049738" sldId="260"/>
        </pc:sldMkLst>
        <pc:spChg chg="mod">
          <ac:chgData name="jose viejo" userId="fd463a0fff0af4d9" providerId="LiveId" clId="{22B14983-54AE-406B-8E35-7255D48AD4B2}" dt="2019-04-01T12:26:39.239" v="2385" actId="1076"/>
          <ac:spMkLst>
            <pc:docMk/>
            <pc:sldMk cId="358049738" sldId="260"/>
            <ac:spMk id="2" creationId="{6FAFF598-0D61-4745-B51B-C03A077FA362}"/>
          </ac:spMkLst>
        </pc:spChg>
        <pc:spChg chg="mod">
          <ac:chgData name="jose viejo" userId="fd463a0fff0af4d9" providerId="LiveId" clId="{22B14983-54AE-406B-8E35-7255D48AD4B2}" dt="2019-04-01T12:26:28.346" v="2381" actId="20577"/>
          <ac:spMkLst>
            <pc:docMk/>
            <pc:sldMk cId="358049738" sldId="260"/>
            <ac:spMk id="3" creationId="{94D825BE-D313-4FCC-8B8C-D315F269A9FE}"/>
          </ac:spMkLst>
        </pc:spChg>
      </pc:sldChg>
      <pc:sldChg chg="modSp add">
        <pc:chgData name="jose viejo" userId="fd463a0fff0af4d9" providerId="LiveId" clId="{22B14983-54AE-406B-8E35-7255D48AD4B2}" dt="2019-04-01T12:31:53.317" v="3232" actId="20577"/>
        <pc:sldMkLst>
          <pc:docMk/>
          <pc:sldMk cId="1534400055" sldId="261"/>
        </pc:sldMkLst>
        <pc:spChg chg="mod">
          <ac:chgData name="jose viejo" userId="fd463a0fff0af4d9" providerId="LiveId" clId="{22B14983-54AE-406B-8E35-7255D48AD4B2}" dt="2019-04-01T12:26:59.608" v="2414" actId="27636"/>
          <ac:spMkLst>
            <pc:docMk/>
            <pc:sldMk cId="1534400055" sldId="261"/>
            <ac:spMk id="2" creationId="{886B3B00-D349-4008-911C-AAFEDF40B093}"/>
          </ac:spMkLst>
        </pc:spChg>
        <pc:spChg chg="mod">
          <ac:chgData name="jose viejo" userId="fd463a0fff0af4d9" providerId="LiveId" clId="{22B14983-54AE-406B-8E35-7255D48AD4B2}" dt="2019-04-01T12:31:53.317" v="3232" actId="20577"/>
          <ac:spMkLst>
            <pc:docMk/>
            <pc:sldMk cId="1534400055" sldId="261"/>
            <ac:spMk id="3" creationId="{57DD3B68-54D0-4B7F-B896-4946334872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6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01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4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1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23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82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50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9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12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51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76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6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07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43F1-0FED-407E-AE50-33C34F82DBC7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5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61F14-DFCC-4E52-9D66-6066041D2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600" dirty="0"/>
              <a:t>¿Cómo creamos un sistema de información?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EAE17-D7F5-449B-96FC-58B0F0746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  <a:p>
            <a:r>
              <a:rPr lang="es-ES" dirty="0"/>
              <a:t>José Viejo Huerta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3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196D-7452-4671-B3B4-D420F62D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996883" cy="640360"/>
          </a:xfrm>
        </p:spPr>
        <p:txBody>
          <a:bodyPr/>
          <a:lstStyle/>
          <a:p>
            <a:r>
              <a:rPr lang="es-ES" dirty="0"/>
              <a:t>¿Qué sabemos en el momento 0?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12D59-B9A8-4479-8230-CE74D494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38873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Tenemos una idea de un producto o un servicio.</a:t>
            </a:r>
          </a:p>
          <a:p>
            <a:r>
              <a:rPr lang="es-ES" dirty="0"/>
              <a:t>Tenemos también una idea de donde podríamos vender nuestro producto.</a:t>
            </a:r>
          </a:p>
          <a:p>
            <a:r>
              <a:rPr lang="es-ES" dirty="0"/>
              <a:t>Intuimos con que dispositivos queremos que accedan</a:t>
            </a:r>
          </a:p>
          <a:p>
            <a:pPr lvl="1"/>
            <a:r>
              <a:rPr lang="es-ES" dirty="0"/>
              <a:t>Ordenadores, </a:t>
            </a:r>
            <a:r>
              <a:rPr lang="es-ES" dirty="0" err="1"/>
              <a:t>tablets</a:t>
            </a:r>
            <a:r>
              <a:rPr lang="es-ES" dirty="0"/>
              <a:t>, móviles, asistentes virtuales, realidad virtual, realidad aumentada, en una Smart tv</a:t>
            </a:r>
          </a:p>
          <a:p>
            <a:r>
              <a:rPr lang="es-ES" dirty="0"/>
              <a:t>Sabemos que operaciones tendríamos que tener</a:t>
            </a:r>
          </a:p>
          <a:p>
            <a:pPr lvl="1"/>
            <a:r>
              <a:rPr lang="es-ES" dirty="0"/>
              <a:t>Presentamos un catálogo de productos</a:t>
            </a:r>
          </a:p>
          <a:p>
            <a:pPr lvl="1"/>
            <a:r>
              <a:rPr lang="es-ES" dirty="0"/>
              <a:t>El usuario puede seleccionar uno o varios productos.</a:t>
            </a:r>
          </a:p>
          <a:p>
            <a:pPr lvl="1"/>
            <a:r>
              <a:rPr lang="es-ES" dirty="0"/>
              <a:t>El usuario puede hacer el </a:t>
            </a:r>
            <a:r>
              <a:rPr lang="es-ES" dirty="0" err="1"/>
              <a:t>checkout</a:t>
            </a:r>
            <a:r>
              <a:rPr lang="es-ES" dirty="0"/>
              <a:t> de la compra</a:t>
            </a:r>
          </a:p>
          <a:p>
            <a:pPr lvl="1"/>
            <a:r>
              <a:rPr lang="es-ES" dirty="0"/>
              <a:t>Se tiene que registrar.</a:t>
            </a:r>
          </a:p>
          <a:p>
            <a:pPr lvl="1"/>
            <a:r>
              <a:rPr lang="es-ES" dirty="0"/>
              <a:t>Tiene que pagar.</a:t>
            </a:r>
          </a:p>
          <a:p>
            <a:pPr lvl="1"/>
            <a:r>
              <a:rPr lang="es-ES" dirty="0"/>
              <a:t>Etc.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4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52914FD-4D94-4551-80FA-CC3559CEF84E}"/>
              </a:ext>
            </a:extLst>
          </p:cNvPr>
          <p:cNvSpPr/>
          <p:nvPr/>
        </p:nvSpPr>
        <p:spPr>
          <a:xfrm>
            <a:off x="176169" y="1010873"/>
            <a:ext cx="4118994" cy="469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ARQUITECTURA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Elección de la 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Servidores WEB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Lenguajes de Programación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Librerías Básicas.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Realizar componentes Reutilizables a lo largo de la aplicación.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Registro de uso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Registro de errores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Registro de traza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Analítica general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Medida de Rendimientos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Procesos masivos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093AE03-3816-4FE6-9A23-97B3DFEE80B1}"/>
              </a:ext>
            </a:extLst>
          </p:cNvPr>
          <p:cNvSpPr/>
          <p:nvPr/>
        </p:nvSpPr>
        <p:spPr>
          <a:xfrm>
            <a:off x="4447161" y="1010873"/>
            <a:ext cx="3446879" cy="2520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DISEÑO / DESARROLLO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Modelo de Datos del negocio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Dividir el sistema en módulos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Priorizar los sistemas en base al valor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3AED34-8221-458C-B8D0-35062662701E}"/>
              </a:ext>
            </a:extLst>
          </p:cNvPr>
          <p:cNvSpPr/>
          <p:nvPr/>
        </p:nvSpPr>
        <p:spPr>
          <a:xfrm>
            <a:off x="4447161" y="3917658"/>
            <a:ext cx="3446879" cy="1786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PRUEBAS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Componentes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Integración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Usabilidad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Rendimiento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4D5E56-39B8-4B43-91A8-951524BF572C}"/>
              </a:ext>
            </a:extLst>
          </p:cNvPr>
          <p:cNvSpPr/>
          <p:nvPr/>
        </p:nvSpPr>
        <p:spPr>
          <a:xfrm>
            <a:off x="7947171" y="1003883"/>
            <a:ext cx="4118994" cy="469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PRODUCCIÓN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servidores de PRODUCCIÓN.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Instalación y configuración de sistemas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Copias de seguridad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sistemas redundantes.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B338252-A997-4D82-8F59-E4D3FAE1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63120"/>
            <a:ext cx="11889996" cy="640360"/>
          </a:xfrm>
        </p:spPr>
        <p:txBody>
          <a:bodyPr>
            <a:normAutofit/>
          </a:bodyPr>
          <a:lstStyle/>
          <a:p>
            <a:r>
              <a:rPr lang="es-ES" dirty="0"/>
              <a:t>¿Qué partes tendría el sistema de información?</a:t>
            </a:r>
          </a:p>
        </p:txBody>
      </p:sp>
    </p:spTree>
    <p:extLst>
      <p:ext uri="{BB962C8B-B14F-4D97-AF65-F5344CB8AC3E}">
        <p14:creationId xmlns:p14="http://schemas.microsoft.com/office/powerpoint/2010/main" val="28817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B8EF2-1FD0-4D0C-97A0-74B2B427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Algunas verdades sobre la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2D160-30FD-40DD-B8D1-A48B10E4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Eligas</a:t>
            </a:r>
            <a:r>
              <a:rPr lang="es-ES" dirty="0"/>
              <a:t> lo que </a:t>
            </a:r>
            <a:r>
              <a:rPr lang="es-ES" dirty="0" err="1"/>
              <a:t>eligas</a:t>
            </a:r>
            <a:r>
              <a:rPr lang="es-ES" dirty="0"/>
              <a:t> siempre vas a tener cosas mejores con el paso del tiempo.</a:t>
            </a:r>
          </a:p>
          <a:p>
            <a:pPr lvl="1"/>
            <a:r>
              <a:rPr lang="es-ES" dirty="0"/>
              <a:t>ERES OBSOLETO CUANDO HAS ELEGIDO</a:t>
            </a:r>
          </a:p>
          <a:p>
            <a:r>
              <a:rPr lang="es-ES" dirty="0"/>
              <a:t>No es necesario estar a la última.</a:t>
            </a:r>
          </a:p>
          <a:p>
            <a:pPr lvl="1"/>
            <a:r>
              <a:rPr lang="es-ES" dirty="0"/>
              <a:t>La tecnología nueva suele tener atractivo, pero también problemas de acabado.</a:t>
            </a:r>
          </a:p>
          <a:p>
            <a:r>
              <a:rPr lang="es-ES" dirty="0"/>
              <a:t>Se entiende por DEUDA TÉCNICA, el trabajo adicional que hay que hacer por haber elegido algo que a día de hoy está superado y tiene un coste de 0.</a:t>
            </a:r>
          </a:p>
          <a:p>
            <a:pPr lvl="1"/>
            <a:r>
              <a:rPr lang="es-ES" dirty="0"/>
              <a:t>DEUDA TECNICA siempre hay, hay que minimizarlo.</a:t>
            </a:r>
          </a:p>
          <a:p>
            <a:r>
              <a:rPr lang="es-ES" dirty="0"/>
              <a:t>La velocidad de cambio en los últimos años es muy alta.</a:t>
            </a:r>
          </a:p>
          <a:p>
            <a:pPr lvl="1"/>
            <a:r>
              <a:rPr lang="es-ES" dirty="0"/>
              <a:t>En los 80 se elegía algo pensando en usarlo durante toda la vida</a:t>
            </a:r>
          </a:p>
          <a:p>
            <a:pPr lvl="1"/>
            <a:r>
              <a:rPr lang="es-ES" dirty="0"/>
              <a:t>En los 90 se empezó a pensar que se podía cambiar de entorno.</a:t>
            </a:r>
          </a:p>
          <a:p>
            <a:pPr lvl="1"/>
            <a:r>
              <a:rPr lang="es-ES" dirty="0"/>
              <a:t>En el momento actual vivimos el vértigo del cambio.</a:t>
            </a:r>
          </a:p>
          <a:p>
            <a:r>
              <a:rPr lang="es-ES" dirty="0"/>
              <a:t>No todas las piezas de una arquitectura son obsoletas al mismo tiempo</a:t>
            </a:r>
          </a:p>
          <a:p>
            <a:pPr lvl="1"/>
            <a:r>
              <a:rPr lang="es-ES" dirty="0"/>
              <a:t>LAS BASES DE DATOS SQL de los 80/90 son válidas a día de hoy.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9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FF598-0D61-4745-B51B-C03A077F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1111"/>
            <a:ext cx="8596668" cy="665527"/>
          </a:xfrm>
        </p:spPr>
        <p:txBody>
          <a:bodyPr/>
          <a:lstStyle/>
          <a:p>
            <a:r>
              <a:rPr lang="es-ES" dirty="0"/>
              <a:t>Sobre la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825BE-D313-4FCC-8B8C-D315F269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127"/>
            <a:ext cx="8596668" cy="4766235"/>
          </a:xfrm>
        </p:spPr>
        <p:txBody>
          <a:bodyPr/>
          <a:lstStyle/>
          <a:p>
            <a:r>
              <a:rPr lang="es-ES" dirty="0"/>
              <a:t>Es el elemento más difícil de hacer de una sistema de información</a:t>
            </a:r>
          </a:p>
          <a:p>
            <a:r>
              <a:rPr lang="es-ES" dirty="0"/>
              <a:t>Tiene muchas formas</a:t>
            </a:r>
          </a:p>
          <a:p>
            <a:pPr lvl="1"/>
            <a:r>
              <a:rPr lang="es-ES" dirty="0"/>
              <a:t>Móviles, Ordenadores, Asistentes Virtuales</a:t>
            </a:r>
          </a:p>
          <a:p>
            <a:pPr lvl="1"/>
            <a:r>
              <a:rPr lang="es-ES" dirty="0"/>
              <a:t>Un móvil es un ordenador y por lo tanto deberíamos poder hacer lo mismo</a:t>
            </a:r>
          </a:p>
          <a:p>
            <a:r>
              <a:rPr lang="es-ES" dirty="0"/>
              <a:t>Se acabaron los cursos de formación en las aplicaciones.</a:t>
            </a:r>
          </a:p>
          <a:p>
            <a:pPr lvl="1"/>
            <a:r>
              <a:rPr lang="es-ES" dirty="0"/>
              <a:t>Si no lo entiendo está mal hecho.</a:t>
            </a:r>
          </a:p>
          <a:p>
            <a:pPr lvl="1"/>
            <a:r>
              <a:rPr lang="es-ES" dirty="0"/>
              <a:t>Hay que extremar las pruebas con usuarios reales.</a:t>
            </a:r>
          </a:p>
          <a:p>
            <a:pPr lvl="1"/>
            <a:r>
              <a:rPr lang="es-ES" dirty="0"/>
              <a:t>Cualquier diseño  de gabinete, no pasa el corte del primer usuario real.</a:t>
            </a:r>
          </a:p>
          <a:p>
            <a:r>
              <a:rPr lang="es-ES" dirty="0"/>
              <a:t>La llegada de los </a:t>
            </a:r>
            <a:r>
              <a:rPr lang="es-ES" dirty="0" err="1"/>
              <a:t>chatbots</a:t>
            </a:r>
            <a:r>
              <a:rPr lang="es-ES" dirty="0"/>
              <a:t> permitirá cambiar la manera de relacionarse con los sistemas.</a:t>
            </a:r>
          </a:p>
          <a:p>
            <a:pPr lvl="1"/>
            <a:r>
              <a:rPr lang="es-ES" dirty="0"/>
              <a:t>Posiblemente será una interfaz mixta, parte hablada / escrita, combinada con los tradicionales formularios.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B3B00-D349-4008-911C-AAFEDF40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193"/>
          </a:xfrm>
        </p:spPr>
        <p:txBody>
          <a:bodyPr>
            <a:normAutofit fontScale="90000"/>
          </a:bodyPr>
          <a:lstStyle/>
          <a:p>
            <a:r>
              <a:rPr lang="es-ES" dirty="0"/>
              <a:t>Los sistemas de 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D3B68-54D0-4B7F-B896-49463348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r>
              <a:rPr lang="es-ES" dirty="0"/>
              <a:t>Los centros de cálculo convencionales están en disminución.</a:t>
            </a:r>
          </a:p>
          <a:p>
            <a:r>
              <a:rPr lang="es-ES" dirty="0" err="1"/>
              <a:t>Amazón</a:t>
            </a:r>
            <a:r>
              <a:rPr lang="es-ES" dirty="0"/>
              <a:t> diseño su sistemas para el </a:t>
            </a:r>
            <a:r>
              <a:rPr lang="es-ES" dirty="0" err="1"/>
              <a:t>BlackFriday</a:t>
            </a:r>
            <a:endParaRPr lang="es-ES" dirty="0"/>
          </a:p>
          <a:p>
            <a:pPr lvl="1"/>
            <a:r>
              <a:rPr lang="es-ES" dirty="0"/>
              <a:t>Durante el resto del año estaban ocupados al 15%</a:t>
            </a:r>
          </a:p>
          <a:p>
            <a:pPr lvl="1"/>
            <a:r>
              <a:rPr lang="es-ES" dirty="0"/>
              <a:t>Por eso entraron en el negocio de alquilar la infraestructura.</a:t>
            </a:r>
          </a:p>
          <a:p>
            <a:r>
              <a:rPr lang="es-ES" dirty="0"/>
              <a:t>En concepto es el pago por el uso</a:t>
            </a:r>
          </a:p>
          <a:p>
            <a:pPr lvl="1"/>
            <a:r>
              <a:rPr lang="es-ES" dirty="0"/>
              <a:t>A las 11 de la mañana uso más que a las 8 de la tarde.</a:t>
            </a:r>
          </a:p>
          <a:p>
            <a:pPr lvl="1"/>
            <a:r>
              <a:rPr lang="es-ES" dirty="0"/>
              <a:t>El final de la voluntaria es nuestro </a:t>
            </a:r>
            <a:r>
              <a:rPr lang="es-ES" dirty="0" err="1"/>
              <a:t>BlackFriday</a:t>
            </a:r>
            <a:r>
              <a:rPr lang="es-ES" dirty="0"/>
              <a:t>.</a:t>
            </a:r>
          </a:p>
          <a:p>
            <a:r>
              <a:rPr lang="es-ES" dirty="0"/>
              <a:t>Las infraestructuras se vuelven también obsoletas</a:t>
            </a:r>
          </a:p>
          <a:p>
            <a:pPr lvl="1"/>
            <a:r>
              <a:rPr lang="es-ES" dirty="0"/>
              <a:t>Si lo tengo </a:t>
            </a:r>
            <a:r>
              <a:rPr lang="es-ES" dirty="0" err="1"/>
              <a:t>alquidado</a:t>
            </a:r>
            <a:r>
              <a:rPr lang="es-ES" dirty="0"/>
              <a:t>, puedo cambiar en cualquier momento</a:t>
            </a:r>
          </a:p>
          <a:p>
            <a:r>
              <a:rPr lang="es-ES" dirty="0">
                <a:solidFill>
                  <a:srgbClr val="FF0000"/>
                </a:solidFill>
              </a:rPr>
              <a:t>EL FRENO DE USO DE LA INFRAESTRUCTURAS ES LA SEGURIDAD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No sabemos como van a ser tratados nuestros datos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No hay garantías de que perdamos datos o nos los roben.</a:t>
            </a:r>
          </a:p>
        </p:txBody>
      </p:sp>
    </p:spTree>
    <p:extLst>
      <p:ext uri="{BB962C8B-B14F-4D97-AF65-F5344CB8AC3E}">
        <p14:creationId xmlns:p14="http://schemas.microsoft.com/office/powerpoint/2010/main" val="1534400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621</Words>
  <Application>Microsoft Office PowerPoint</Application>
  <PresentationFormat>Panorámica</PresentationFormat>
  <Paragraphs>84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¿Cómo creamos un sistema de información? </vt:lpstr>
      <vt:lpstr>¿Qué sabemos en el momento 0?</vt:lpstr>
      <vt:lpstr>¿Qué partes tendría el sistema de información?</vt:lpstr>
      <vt:lpstr>Algunas verdades sobre la arquitectura</vt:lpstr>
      <vt:lpstr>Sobre la interfaz</vt:lpstr>
      <vt:lpstr>Los sistemas de producción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creamos un sistema de información?</dc:title>
  <dc:creator>jose viejo</dc:creator>
  <cp:lastModifiedBy>GTT GTT</cp:lastModifiedBy>
  <cp:revision>6</cp:revision>
  <dcterms:created xsi:type="dcterms:W3CDTF">2019-04-01T11:47:30Z</dcterms:created>
  <dcterms:modified xsi:type="dcterms:W3CDTF">2019-04-04T07:59:26Z</dcterms:modified>
</cp:coreProperties>
</file>