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3" r:id="rId3"/>
    <p:sldId id="453" r:id="rId4"/>
    <p:sldId id="473" r:id="rId5"/>
    <p:sldId id="476" r:id="rId6"/>
    <p:sldId id="474" r:id="rId7"/>
    <p:sldId id="475" r:id="rId8"/>
    <p:sldId id="482" r:id="rId9"/>
    <p:sldId id="467" r:id="rId10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7804" autoAdjust="0"/>
  </p:normalViewPr>
  <p:slideViewPr>
    <p:cSldViewPr>
      <p:cViewPr varScale="1">
        <p:scale>
          <a:sx n="100" d="100"/>
          <a:sy n="100" d="100"/>
        </p:scale>
        <p:origin x="7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751507" y="2204864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</a:t>
            </a:r>
            <a:r>
              <a:rPr lang="es-ES" altLang="es-ES" sz="2000" b="1" dirty="0" smtClean="0"/>
              <a:t>Informática. 1ºG4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b="1" dirty="0" smtClean="0"/>
              <a:t>Prácticas: </a:t>
            </a:r>
            <a:r>
              <a:rPr lang="es-ES" altLang="es-ES" sz="3200" b="1" dirty="0" smtClean="0"/>
              <a:t>1. Instalación </a:t>
            </a:r>
            <a:r>
              <a:rPr lang="es-ES" altLang="es-ES" sz="3200" b="1" dirty="0" smtClean="0"/>
              <a:t>y empezando</a:t>
            </a:r>
            <a:endParaRPr lang="es-ES" altLang="es-ES" sz="3200" b="1" dirty="0"/>
          </a:p>
        </p:txBody>
      </p:sp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4787900" y="5949950"/>
            <a:ext cx="4195763" cy="6191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b="1" dirty="0" smtClean="0"/>
              <a:t>Dr</a:t>
            </a:r>
            <a:r>
              <a:rPr lang="es-ES" altLang="es-ES" sz="2000" b="1" dirty="0"/>
              <a:t>. Isidro Verdú</a:t>
            </a:r>
          </a:p>
          <a:p>
            <a:pPr algn="r" eaLnBrk="1" hangingPunct="1"/>
            <a:r>
              <a:rPr lang="es-ES" altLang="es-ES" sz="1400" b="1" dirty="0"/>
              <a:t>Departamento de Informática y Sistemas</a:t>
            </a:r>
            <a:endParaRPr lang="es-ES" altLang="es-ES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8888" y="1790701"/>
            <a:ext cx="67691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Para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programar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en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C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usaremos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el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programa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Dev-C++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Dev-C++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un IDE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IDE: Integrated Development Environment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IDE: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Entorno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Integrado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Desarrollo</a:t>
            </a:r>
            <a:endParaRPr kumimoji="0" lang="en-US" alt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Para Windows (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también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existe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para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MacOs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y Linux)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Agrupación de herramientas destinadas al desarrollo de programas: editor / compilador / depurador y otras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Con </a:t>
            </a:r>
            <a:r>
              <a:rPr kumimoji="0" lang="es-E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</a:t>
            </a:r>
            <a:r>
              <a:rPr kumimoji="0" lang="es-E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-C++ podemos programar en C y C++</a:t>
            </a:r>
            <a:endParaRPr kumimoji="0" lang="en-US" alt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7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9552" y="1700808"/>
            <a:ext cx="799288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DevC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software </a:t>
            </a:r>
            <a:r>
              <a:rPr kumimoji="0" lang="en-US" altLang="es-E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libre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: se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puede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acceder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al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programa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y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su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código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fuente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manera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libre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y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gratuita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Tiene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una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página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para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descargarlo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foros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emails a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desarrolladores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listas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correo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idiomas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actualizaciones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DevC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el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entorno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gráfico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que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el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compilador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C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mejor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y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más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popular, </a:t>
            </a:r>
            <a:r>
              <a:rPr kumimoji="0" lang="en-US" altLang="es-E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gcc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bajo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licencia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software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libre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GNU.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DevC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se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puede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descargar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de: 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www.bloodshed.net/dev/devcpp.html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Descargar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la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versión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5.11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completa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para Windows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692696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tabLst/>
              <a:defRPr/>
            </a:pPr>
            <a:r>
              <a:rPr lang="en-US" altLang="es-ES" sz="2400" kern="0" dirty="0" smtClean="0">
                <a:solidFill>
                  <a:srgbClr val="FFFFFF"/>
                </a:solidFill>
              </a:rPr>
              <a:t>Como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vamos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a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usar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algunos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modos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gráficos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,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yo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doy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un zip de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instalación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con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instrucciones</a:t>
            </a:r>
            <a:endParaRPr kumimoji="0" lang="en-US" alt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59532" y="242088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Instalar </a:t>
            </a:r>
            <a:r>
              <a:rPr lang="es-ES" dirty="0" err="1"/>
              <a:t>Devc</a:t>
            </a:r>
            <a:r>
              <a:rPr lang="es-ES" dirty="0"/>
              <a:t>++ </a:t>
            </a:r>
            <a:r>
              <a:rPr lang="es-ES" dirty="0" smtClean="0"/>
              <a:t>5.11 (opción español, tema clásico)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la carpeta /MinGW64/</a:t>
            </a:r>
            <a:r>
              <a:rPr lang="es-ES" dirty="0" err="1"/>
              <a:t>include</a:t>
            </a:r>
            <a:r>
              <a:rPr lang="es-ES" dirty="0"/>
              <a:t> copiar </a:t>
            </a:r>
            <a:r>
              <a:rPr lang="es-ES" dirty="0" err="1"/>
              <a:t>graphics.h</a:t>
            </a:r>
            <a:r>
              <a:rPr lang="es-ES" dirty="0"/>
              <a:t> y </a:t>
            </a:r>
            <a:r>
              <a:rPr lang="es-ES" dirty="0" err="1"/>
              <a:t>wingbim.h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la carpeta /MinGW64/</a:t>
            </a:r>
            <a:r>
              <a:rPr lang="es-ES" dirty="0" err="1"/>
              <a:t>lib</a:t>
            </a:r>
            <a:r>
              <a:rPr lang="es-ES" dirty="0"/>
              <a:t> copiar </a:t>
            </a:r>
            <a:r>
              <a:rPr lang="es-ES" dirty="0" err="1"/>
              <a:t>libbig.a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la carpeta /</a:t>
            </a:r>
            <a:r>
              <a:rPr lang="es-ES" dirty="0" err="1"/>
              <a:t>Templates</a:t>
            </a:r>
            <a:r>
              <a:rPr lang="es-ES" dirty="0"/>
              <a:t> copiar 6-consoleAppGraphics.template y </a:t>
            </a:r>
            <a:r>
              <a:rPr lang="es-ES" dirty="0" err="1"/>
              <a:t>ConsoleApp</a:t>
            </a:r>
            <a:r>
              <a:rPr lang="es-ES" dirty="0"/>
              <a:t>...</a:t>
            </a:r>
            <a:r>
              <a:rPr lang="es-ES" dirty="0" err="1"/>
              <a:t>txt</a:t>
            </a:r>
            <a:r>
              <a:rPr lang="es-ES" dirty="0"/>
              <a:t> (para proyectos)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</a:t>
            </a:r>
            <a:r>
              <a:rPr lang="es-ES" dirty="0" err="1"/>
              <a:t>DevC</a:t>
            </a:r>
            <a:r>
              <a:rPr lang="es-ES" dirty="0"/>
              <a:t> seleccionar el </a:t>
            </a:r>
            <a:r>
              <a:rPr lang="es-ES" dirty="0" smtClean="0"/>
              <a:t>compilador </a:t>
            </a:r>
            <a:r>
              <a:rPr lang="es-ES" dirty="0"/>
              <a:t>"32 bit </a:t>
            </a:r>
            <a:r>
              <a:rPr lang="es-ES" dirty="0" err="1"/>
              <a:t>Release</a:t>
            </a:r>
            <a:r>
              <a:rPr lang="es-ES" dirty="0"/>
              <a:t>"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</a:t>
            </a:r>
            <a:r>
              <a:rPr lang="es-ES" dirty="0" err="1"/>
              <a:t>DevC</a:t>
            </a:r>
            <a:r>
              <a:rPr lang="es-ES" dirty="0"/>
              <a:t>, opciones compilador, </a:t>
            </a:r>
            <a:r>
              <a:rPr lang="es-ES" dirty="0" err="1"/>
              <a:t>linker</a:t>
            </a:r>
            <a:r>
              <a:rPr lang="es-ES" dirty="0"/>
              <a:t>, añadir </a:t>
            </a:r>
            <a:r>
              <a:rPr lang="es-ES" dirty="0" smtClean="0"/>
              <a:t>detrás </a:t>
            </a:r>
            <a:r>
              <a:rPr lang="es-ES" dirty="0"/>
              <a:t>de las que ya hay</a:t>
            </a:r>
            <a:r>
              <a:rPr lang="es-ES" dirty="0" smtClean="0"/>
              <a:t>:</a:t>
            </a:r>
          </a:p>
          <a:p>
            <a:r>
              <a:rPr lang="es-ES" dirty="0" smtClean="0"/>
              <a:t>     -</a:t>
            </a:r>
            <a:r>
              <a:rPr lang="es-ES" dirty="0" err="1"/>
              <a:t>lbgi</a:t>
            </a:r>
            <a:r>
              <a:rPr lang="es-ES" dirty="0"/>
              <a:t> -lgdi32 -</a:t>
            </a:r>
            <a:r>
              <a:rPr lang="es-ES" dirty="0" smtClean="0"/>
              <a:t>luser32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  <p:extLst>
      <p:ext uri="{BB962C8B-B14F-4D97-AF65-F5344CB8AC3E}">
        <p14:creationId xmlns:p14="http://schemas.microsoft.com/office/powerpoint/2010/main" val="637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2924944"/>
            <a:ext cx="7992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tabLst/>
              <a:defRPr/>
            </a:pPr>
            <a:r>
              <a:rPr lang="en-US" altLang="es-ES" sz="2400" kern="0" dirty="0" err="1" smtClean="0">
                <a:solidFill>
                  <a:srgbClr val="FFFFFF"/>
                </a:solidFill>
              </a:rPr>
              <a:t>Cuando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compilais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el primer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programa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puede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salir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un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mensaje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de aviso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sobre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la version del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compilador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.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Pulsad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“Yes”</a:t>
            </a:r>
            <a:endParaRPr kumimoji="0" lang="en-US" alt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9592" y="91480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  <p:extLst>
      <p:ext uri="{BB962C8B-B14F-4D97-AF65-F5344CB8AC3E}">
        <p14:creationId xmlns:p14="http://schemas.microsoft.com/office/powerpoint/2010/main" val="37246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2658086" cy="32372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15180"/>
            <a:ext cx="6325010" cy="4896544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  <p:extLst>
      <p:ext uri="{BB962C8B-B14F-4D97-AF65-F5344CB8AC3E}">
        <p14:creationId xmlns:p14="http://schemas.microsoft.com/office/powerpoint/2010/main" val="13104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692696"/>
            <a:ext cx="770485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Desactivar</a:t>
            </a:r>
            <a:r>
              <a:rPr kumimoji="0" lang="en-US" alt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Ver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: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Explorador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de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Proyectos</a:t>
            </a:r>
            <a:endParaRPr kumimoji="0" lang="en-US" altLang="es-ES" sz="18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Desactivar</a:t>
            </a:r>
            <a:r>
              <a:rPr kumimoji="0" lang="en-US" alt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Ver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: Barra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Herramientas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: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Clases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lang="en-US" altLang="es-ES" i="1" kern="0" dirty="0" err="1">
                <a:solidFill>
                  <a:srgbClr val="FFFFFF"/>
                </a:solidFill>
              </a:rPr>
              <a:t>B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uscar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Proyecto,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No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necesitamos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menús</a:t>
            </a:r>
            <a:r>
              <a:rPr kumimoji="0" lang="en-US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: 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Proyecto , </a:t>
            </a:r>
            <a:r>
              <a:rPr kumimoji="0" lang="en-US" altLang="es-E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Astyle</a:t>
            </a:r>
            <a:r>
              <a:rPr kumimoji="0" lang="en-US" altLang="es-E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</a:t>
            </a:r>
            <a:r>
              <a:rPr kumimoji="0" lang="en-US" altLang="es-ES" sz="1800" b="0" i="1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altLang="es-ES" sz="1800" b="0" i="1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Ayuda</a:t>
            </a:r>
            <a:r>
              <a:rPr lang="en-US" altLang="es-ES" i="1" kern="0" dirty="0" smtClean="0">
                <a:solidFill>
                  <a:srgbClr val="FFFFFF"/>
                </a:solidFill>
              </a:rPr>
              <a:t>, …</a:t>
            </a:r>
            <a:endParaRPr kumimoji="0" lang="en-US" altLang="es-ES" sz="18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5798143" cy="4613219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  <p:extLst>
      <p:ext uri="{BB962C8B-B14F-4D97-AF65-F5344CB8AC3E}">
        <p14:creationId xmlns:p14="http://schemas.microsoft.com/office/powerpoint/2010/main" val="35775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2924944"/>
            <a:ext cx="7992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tabLst/>
              <a:defRPr/>
            </a:pPr>
            <a:r>
              <a:rPr lang="en-US" altLang="es-ES" sz="2400" kern="0" dirty="0" err="1" smtClean="0">
                <a:solidFill>
                  <a:srgbClr val="FFFFFF"/>
                </a:solidFill>
              </a:rPr>
              <a:t>Probar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los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archivos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que hay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en</a:t>
            </a:r>
            <a:r>
              <a:rPr lang="en-US" altLang="es-ES" sz="2400" kern="0" dirty="0" smtClean="0">
                <a:solidFill>
                  <a:srgbClr val="FFFFFF"/>
                </a:solidFill>
              </a:rPr>
              <a:t> la </a:t>
            </a:r>
            <a:r>
              <a:rPr lang="en-US" altLang="es-ES" sz="2400" kern="0" dirty="0" err="1" smtClean="0">
                <a:solidFill>
                  <a:srgbClr val="FFFFFF"/>
                </a:solidFill>
              </a:rPr>
              <a:t>carpeta</a:t>
            </a:r>
            <a:endParaRPr lang="en-US" altLang="es-ES" sz="2400" kern="0" dirty="0" smtClean="0">
              <a:solidFill>
                <a:srgbClr val="FFFFFF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tabLst/>
              <a:defRPr/>
            </a:pP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“</a:t>
            </a:r>
            <a:r>
              <a:rPr kumimoji="0" lang="en-US" alt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Pruebas</a:t>
            </a:r>
            <a:r>
              <a:rPr kumimoji="0" lang="en-US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”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400" b="1" dirty="0" err="1"/>
              <a:t>Dev</a:t>
            </a:r>
            <a:r>
              <a:rPr lang="es-ES" altLang="es-ES" sz="2400" b="1" dirty="0"/>
              <a:t>-C++</a:t>
            </a:r>
          </a:p>
        </p:txBody>
      </p:sp>
    </p:spTree>
    <p:extLst>
      <p:ext uri="{BB962C8B-B14F-4D97-AF65-F5344CB8AC3E}">
        <p14:creationId xmlns:p14="http://schemas.microsoft.com/office/powerpoint/2010/main" val="15504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95738" y="3284538"/>
            <a:ext cx="6572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es-ES" sz="2400"/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21943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354</Words>
  <Application>Microsoft Office PowerPoint</Application>
  <PresentationFormat>Presentación en pantalla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Wingdings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301</cp:revision>
  <dcterms:created xsi:type="dcterms:W3CDTF">2009-03-01T01:28:01Z</dcterms:created>
  <dcterms:modified xsi:type="dcterms:W3CDTF">2020-09-15T09:13:57Z</dcterms:modified>
</cp:coreProperties>
</file>