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58" r:id="rId20"/>
    <p:sldId id="281" r:id="rId21"/>
    <p:sldId id="282" r:id="rId22"/>
    <p:sldId id="283" r:id="rId23"/>
    <p:sldId id="284" r:id="rId24"/>
    <p:sldId id="285" r:id="rId25"/>
    <p:sldId id="286" r:id="rId26"/>
    <p:sldId id="271" r:id="rId27"/>
    <p:sldId id="287" r:id="rId28"/>
    <p:sldId id="25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86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332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512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68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638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890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518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6710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5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93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09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6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273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19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79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99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CFFE6-35ED-44EA-8B97-0818B3961DD0}" type="datetimeFigureOut">
              <a:rPr lang="es-AR" smtClean="0"/>
              <a:t>18/02/2019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31B5F-CBBD-4E77-9701-40E35D75C5F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738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quote.org/wiki/Pregunta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28522" y="3248167"/>
            <a:ext cx="5963479" cy="3073235"/>
          </a:xfrm>
        </p:spPr>
        <p:txBody>
          <a:bodyPr>
            <a:normAutofit/>
          </a:bodyPr>
          <a:lstStyle/>
          <a:p>
            <a:r>
              <a:rPr lang="es-AR" dirty="0"/>
              <a:t>ADMINISTRACIÓN DE BASE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47"/>
            <a:ext cx="6228522" cy="68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2">
            <a:extLst>
              <a:ext uri="{FF2B5EF4-FFF2-40B4-BE49-F238E27FC236}">
                <a16:creationId xmlns:a16="http://schemas.microsoft.com/office/drawing/2014/main" id="{D1D4AA15-CEBC-4A58-A29E-8D9FA309DF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5">
            <a:extLst>
              <a:ext uri="{FF2B5EF4-FFF2-40B4-BE49-F238E27FC236}">
                <a16:creationId xmlns:a16="http://schemas.microsoft.com/office/drawing/2014/main" id="{ED88FB91-0488-4823-8C63-8D94FDD57E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8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6">
            <a:extLst>
              <a:ext uri="{FF2B5EF4-FFF2-40B4-BE49-F238E27FC236}">
                <a16:creationId xmlns:a16="http://schemas.microsoft.com/office/drawing/2014/main" id="{ACA7CFE3-6DAE-4B3E-948B-581AFBA8C3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7">
            <a:extLst>
              <a:ext uri="{FF2B5EF4-FFF2-40B4-BE49-F238E27FC236}">
                <a16:creationId xmlns:a16="http://schemas.microsoft.com/office/drawing/2014/main" id="{CCFD2FE8-116A-4D0D-A34A-D8FEB847B9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8">
            <a:extLst>
              <a:ext uri="{FF2B5EF4-FFF2-40B4-BE49-F238E27FC236}">
                <a16:creationId xmlns:a16="http://schemas.microsoft.com/office/drawing/2014/main" id="{66250965-86D7-49F8-99EB-E8EC702204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4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9">
            <a:extLst>
              <a:ext uri="{FF2B5EF4-FFF2-40B4-BE49-F238E27FC236}">
                <a16:creationId xmlns:a16="http://schemas.microsoft.com/office/drawing/2014/main" id="{F4B5D1F1-5F01-4089-BF36-0F01C13E37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EF0F71-00FD-4D8E-A44F-560D27E3D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6" b="12657"/>
          <a:stretch/>
        </p:blipFill>
        <p:spPr>
          <a:xfrm>
            <a:off x="1524000" y="821634"/>
            <a:ext cx="9144000" cy="55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6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F77A69-353A-4CF7-B762-327F86543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2"/>
          <a:stretch/>
        </p:blipFill>
        <p:spPr>
          <a:xfrm>
            <a:off x="1524000" y="207522"/>
            <a:ext cx="9144000" cy="64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1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">
            <a:extLst>
              <a:ext uri="{FF2B5EF4-FFF2-40B4-BE49-F238E27FC236}">
                <a16:creationId xmlns:a16="http://schemas.microsoft.com/office/drawing/2014/main" id="{00AA69AD-8DA8-48B5-B540-540A338BA46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2"/>
          <a:stretch/>
        </p:blipFill>
        <p:spPr>
          <a:xfrm>
            <a:off x="1622474" y="524021"/>
            <a:ext cx="9144000" cy="58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5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2">
            <a:extLst>
              <a:ext uri="{FF2B5EF4-FFF2-40B4-BE49-F238E27FC236}">
                <a16:creationId xmlns:a16="http://schemas.microsoft.com/office/drawing/2014/main" id="{D2A7BF6F-0FDB-43D8-B480-132EEDA544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">
            <a:extLst>
              <a:ext uri="{FF2B5EF4-FFF2-40B4-BE49-F238E27FC236}">
                <a16:creationId xmlns:a16="http://schemas.microsoft.com/office/drawing/2014/main" id="{C64C4035-EF98-4F51-8646-B7F1E09629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4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3">
            <a:extLst>
              <a:ext uri="{FF2B5EF4-FFF2-40B4-BE49-F238E27FC236}">
                <a16:creationId xmlns:a16="http://schemas.microsoft.com/office/drawing/2014/main" id="{068A5334-61B6-43CD-B3C5-C89443FE27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4">
            <a:extLst>
              <a:ext uri="{FF2B5EF4-FFF2-40B4-BE49-F238E27FC236}">
                <a16:creationId xmlns:a16="http://schemas.microsoft.com/office/drawing/2014/main" id="{57DA1384-1D2B-448A-AFBE-0BFC4CBE13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8">
            <a:extLst>
              <a:ext uri="{FF2B5EF4-FFF2-40B4-BE49-F238E27FC236}">
                <a16:creationId xmlns:a16="http://schemas.microsoft.com/office/drawing/2014/main" id="{69E73862-5A75-465A-B4DE-99F4989AD0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EB0811B-C836-49D4-A7C0-4B2D8CD4A2B9}"/>
              </a:ext>
            </a:extLst>
          </p:cNvPr>
          <p:cNvSpPr/>
          <p:nvPr/>
        </p:nvSpPr>
        <p:spPr>
          <a:xfrm>
            <a:off x="2883877" y="168812"/>
            <a:ext cx="6513341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Restricciones de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280257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9">
            <a:extLst>
              <a:ext uri="{FF2B5EF4-FFF2-40B4-BE49-F238E27FC236}">
                <a16:creationId xmlns:a16="http://schemas.microsoft.com/office/drawing/2014/main" id="{0B832DA2-C152-4E8A-AECB-4E7ADC1F78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8C2AADA-A6A4-4163-8F81-969C125DAFCE}"/>
              </a:ext>
            </a:extLst>
          </p:cNvPr>
          <p:cNvSpPr/>
          <p:nvPr/>
        </p:nvSpPr>
        <p:spPr>
          <a:xfrm>
            <a:off x="2883877" y="168812"/>
            <a:ext cx="6513341" cy="71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Restricciones de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424512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0">
            <a:extLst>
              <a:ext uri="{FF2B5EF4-FFF2-40B4-BE49-F238E27FC236}">
                <a16:creationId xmlns:a16="http://schemas.microsoft.com/office/drawing/2014/main" id="{0E0E0C0E-65B7-4073-A761-F6CBD3E549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6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1">
            <a:extLst>
              <a:ext uri="{FF2B5EF4-FFF2-40B4-BE49-F238E27FC236}">
                <a16:creationId xmlns:a16="http://schemas.microsoft.com/office/drawing/2014/main" id="{C094FCE9-6B93-4987-A25C-13E9DE9C48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5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5">
            <a:extLst>
              <a:ext uri="{FF2B5EF4-FFF2-40B4-BE49-F238E27FC236}">
                <a16:creationId xmlns:a16="http://schemas.microsoft.com/office/drawing/2014/main" id="{81D3DE73-02F6-43CF-A900-00215D7493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5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6">
            <a:extLst>
              <a:ext uri="{FF2B5EF4-FFF2-40B4-BE49-F238E27FC236}">
                <a16:creationId xmlns:a16="http://schemas.microsoft.com/office/drawing/2014/main" id="{E4C955C4-B236-46D2-9D97-0054F78B5E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A2E7BB-99E6-479E-B1D0-A619907B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466154-5DA0-4D0D-8EC8-0BD173BED50A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>
                <a:hlinkClick r:id="rId3" tooltip="https://es.wikiquote.org/wiki/Pregunta"/>
              </a:rPr>
              <a:t>Esta foto</a:t>
            </a:r>
            <a:r>
              <a:rPr lang="es-AR" sz="900"/>
              <a:t> de Autor desconocido está bajo licencia </a:t>
            </a:r>
            <a:r>
              <a:rPr lang="es-AR" sz="900">
                <a:hlinkClick r:id="rId4" tooltip="https://creativecommons.org/licenses/by-sa/3.0/"/>
              </a:rPr>
              <a:t>CC BY-SA</a:t>
            </a:r>
            <a:endParaRPr lang="es-AR" sz="900"/>
          </a:p>
        </p:txBody>
      </p:sp>
    </p:spTree>
    <p:extLst>
      <p:ext uri="{BB962C8B-B14F-4D97-AF65-F5344CB8AC3E}">
        <p14:creationId xmlns:p14="http://schemas.microsoft.com/office/powerpoint/2010/main" val="97346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F345407-D6D7-49CD-8C2C-D55B31E9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0"/>
            <a:ext cx="10217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6">
            <a:extLst>
              <a:ext uri="{FF2B5EF4-FFF2-40B4-BE49-F238E27FC236}">
                <a16:creationId xmlns:a16="http://schemas.microsoft.com/office/drawing/2014/main" id="{E19230B2-9671-4EAE-B209-1C6294332A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7">
            <a:extLst>
              <a:ext uri="{FF2B5EF4-FFF2-40B4-BE49-F238E27FC236}">
                <a16:creationId xmlns:a16="http://schemas.microsoft.com/office/drawing/2014/main" id="{0BF80AAD-6BF6-4CBA-B68C-3D2AB39928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8">
            <a:extLst>
              <a:ext uri="{FF2B5EF4-FFF2-40B4-BE49-F238E27FC236}">
                <a16:creationId xmlns:a16="http://schemas.microsoft.com/office/drawing/2014/main" id="{82B39BCC-4788-44C6-9F08-8455F635A2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3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9">
            <a:extLst>
              <a:ext uri="{FF2B5EF4-FFF2-40B4-BE49-F238E27FC236}">
                <a16:creationId xmlns:a16="http://schemas.microsoft.com/office/drawing/2014/main" id="{9D9E2BA3-C0DB-4735-84DB-C739DBC3BA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5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0">
            <a:extLst>
              <a:ext uri="{FF2B5EF4-FFF2-40B4-BE49-F238E27FC236}">
                <a16:creationId xmlns:a16="http://schemas.microsoft.com/office/drawing/2014/main" id="{BC5FF2F2-200F-40B9-80EB-410DE7A531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positiva11">
            <a:extLst>
              <a:ext uri="{FF2B5EF4-FFF2-40B4-BE49-F238E27FC236}">
                <a16:creationId xmlns:a16="http://schemas.microsoft.com/office/drawing/2014/main" id="{C66C249C-4F92-44A3-B597-4157A04C28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4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160</TotalTime>
  <Words>21</Words>
  <Application>Microsoft Office PowerPoint</Application>
  <PresentationFormat>Panorámica</PresentationFormat>
  <Paragraphs>4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Circuito</vt:lpstr>
      <vt:lpstr>ADMINISTRACIÓN DE 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Tecnicatura Universitaria en Desarrollo de software</dc:title>
  <dc:creator>Usuario</dc:creator>
  <cp:lastModifiedBy>Javier</cp:lastModifiedBy>
  <cp:revision>13</cp:revision>
  <dcterms:created xsi:type="dcterms:W3CDTF">2019-02-06T15:51:16Z</dcterms:created>
  <dcterms:modified xsi:type="dcterms:W3CDTF">2019-02-18T19:49:59Z</dcterms:modified>
</cp:coreProperties>
</file>