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74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5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2B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88CFFE6-35ED-44EA-8B97-0818B3961DD0}" type="datetimeFigureOut">
              <a:rPr lang="es-AR" smtClean="0"/>
              <a:t>25/02/2019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4D31B5F-CBBD-4E77-9701-40E35D75C5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866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FFE6-35ED-44EA-8B97-0818B3961DD0}" type="datetimeFigureOut">
              <a:rPr lang="es-AR" smtClean="0"/>
              <a:t>25/02/2019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1B5F-CBBD-4E77-9701-40E35D75C5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332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FFE6-35ED-44EA-8B97-0818B3961DD0}" type="datetimeFigureOut">
              <a:rPr lang="es-AR" smtClean="0"/>
              <a:t>25/02/2019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1B5F-CBBD-4E77-9701-40E35D75C5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512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FFE6-35ED-44EA-8B97-0818B3961DD0}" type="datetimeFigureOut">
              <a:rPr lang="es-AR" smtClean="0"/>
              <a:t>25/02/2019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1B5F-CBBD-4E77-9701-40E35D75C5FE}" type="slidenum">
              <a:rPr lang="es-AR" smtClean="0"/>
              <a:t>‹Nº›</a:t>
            </a:fld>
            <a:endParaRPr lang="es-A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4682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FFE6-35ED-44EA-8B97-0818B3961DD0}" type="datetimeFigureOut">
              <a:rPr lang="es-AR" smtClean="0"/>
              <a:t>25/02/2019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1B5F-CBBD-4E77-9701-40E35D75C5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6389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FFE6-35ED-44EA-8B97-0818B3961DD0}" type="datetimeFigureOut">
              <a:rPr lang="es-AR" smtClean="0"/>
              <a:t>25/02/2019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1B5F-CBBD-4E77-9701-40E35D75C5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8907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FFE6-35ED-44EA-8B97-0818B3961DD0}" type="datetimeFigureOut">
              <a:rPr lang="es-AR" smtClean="0"/>
              <a:t>25/02/2019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1B5F-CBBD-4E77-9701-40E35D75C5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518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FFE6-35ED-44EA-8B97-0818B3961DD0}" type="datetimeFigureOut">
              <a:rPr lang="es-AR" smtClean="0"/>
              <a:t>25/02/2019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1B5F-CBBD-4E77-9701-40E35D75C5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6710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FFE6-35ED-44EA-8B97-0818B3961DD0}" type="datetimeFigureOut">
              <a:rPr lang="es-AR" smtClean="0"/>
              <a:t>25/02/2019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1B5F-CBBD-4E77-9701-40E35D75C5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58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FFE6-35ED-44EA-8B97-0818B3961DD0}" type="datetimeFigureOut">
              <a:rPr lang="es-AR" smtClean="0"/>
              <a:t>25/02/2019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1B5F-CBBD-4E77-9701-40E35D75C5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938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FFE6-35ED-44EA-8B97-0818B3961DD0}" type="datetimeFigureOut">
              <a:rPr lang="es-AR" smtClean="0"/>
              <a:t>25/02/2019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1B5F-CBBD-4E77-9701-40E35D75C5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0409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FFE6-35ED-44EA-8B97-0818B3961DD0}" type="datetimeFigureOut">
              <a:rPr lang="es-AR" smtClean="0"/>
              <a:t>25/02/2019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1B5F-CBBD-4E77-9701-40E35D75C5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7960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FFE6-35ED-44EA-8B97-0818B3961DD0}" type="datetimeFigureOut">
              <a:rPr lang="es-AR" smtClean="0"/>
              <a:t>25/02/2019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1B5F-CBBD-4E77-9701-40E35D75C5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273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FFE6-35ED-44EA-8B97-0818B3961DD0}" type="datetimeFigureOut">
              <a:rPr lang="es-AR" smtClean="0"/>
              <a:t>25/02/2019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1B5F-CBBD-4E77-9701-40E35D75C5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199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FFE6-35ED-44EA-8B97-0818B3961DD0}" type="datetimeFigureOut">
              <a:rPr lang="es-AR" smtClean="0"/>
              <a:t>25/02/2019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1B5F-CBBD-4E77-9701-40E35D75C5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179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FFE6-35ED-44EA-8B97-0818B3961DD0}" type="datetimeFigureOut">
              <a:rPr lang="es-AR" smtClean="0"/>
              <a:t>25/02/2019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1B5F-CBBD-4E77-9701-40E35D75C5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35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FFE6-35ED-44EA-8B97-0818B3961DD0}" type="datetimeFigureOut">
              <a:rPr lang="es-AR" smtClean="0"/>
              <a:t>25/02/2019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1B5F-CBBD-4E77-9701-40E35D75C5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50997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CFFE6-35ED-44EA-8B97-0818B3961DD0}" type="datetimeFigureOut">
              <a:rPr lang="es-AR" smtClean="0"/>
              <a:t>25/02/2019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31B5F-CBBD-4E77-9701-40E35D75C5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01738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quote.org/wiki/Pregunta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28522" y="3248167"/>
            <a:ext cx="5963479" cy="3073235"/>
          </a:xfrm>
        </p:spPr>
        <p:txBody>
          <a:bodyPr>
            <a:normAutofit/>
          </a:bodyPr>
          <a:lstStyle/>
          <a:p>
            <a:r>
              <a:rPr lang="es-AR" dirty="0"/>
              <a:t>ADMINISTRACIÓN DE BASE DE DATOS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647"/>
            <a:ext cx="6228522" cy="687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9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positiva7">
            <a:extLst>
              <a:ext uri="{FF2B5EF4-FFF2-40B4-BE49-F238E27FC236}">
                <a16:creationId xmlns:a16="http://schemas.microsoft.com/office/drawing/2014/main" id="{8AFF8E78-79C7-4412-9633-5557118F64C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58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positiva8">
            <a:extLst>
              <a:ext uri="{FF2B5EF4-FFF2-40B4-BE49-F238E27FC236}">
                <a16:creationId xmlns:a16="http://schemas.microsoft.com/office/drawing/2014/main" id="{79CFBC47-335F-4029-87A3-3D9FABC687E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94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positiva9">
            <a:extLst>
              <a:ext uri="{FF2B5EF4-FFF2-40B4-BE49-F238E27FC236}">
                <a16:creationId xmlns:a16="http://schemas.microsoft.com/office/drawing/2014/main" id="{0FF7370E-03A1-4C92-9213-84E3D28D8C5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08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positiva10">
            <a:extLst>
              <a:ext uri="{FF2B5EF4-FFF2-40B4-BE49-F238E27FC236}">
                <a16:creationId xmlns:a16="http://schemas.microsoft.com/office/drawing/2014/main" id="{0B8ECE8A-5BFD-4ACF-B91D-AE7E36A70CC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92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positiva11">
            <a:extLst>
              <a:ext uri="{FF2B5EF4-FFF2-40B4-BE49-F238E27FC236}">
                <a16:creationId xmlns:a16="http://schemas.microsoft.com/office/drawing/2014/main" id="{6A527E5E-FB80-4283-91A9-64216FB5447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35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positiva12">
            <a:extLst>
              <a:ext uri="{FF2B5EF4-FFF2-40B4-BE49-F238E27FC236}">
                <a16:creationId xmlns:a16="http://schemas.microsoft.com/office/drawing/2014/main" id="{628759A1-DF74-4969-A632-048013448DC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33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positiva13">
            <a:extLst>
              <a:ext uri="{FF2B5EF4-FFF2-40B4-BE49-F238E27FC236}">
                <a16:creationId xmlns:a16="http://schemas.microsoft.com/office/drawing/2014/main" id="{4814A630-408D-44F6-A68C-75BA801565A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63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positiva14">
            <a:extLst>
              <a:ext uri="{FF2B5EF4-FFF2-40B4-BE49-F238E27FC236}">
                <a16:creationId xmlns:a16="http://schemas.microsoft.com/office/drawing/2014/main" id="{A03ED089-8E13-48E1-B9A1-04C89521928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72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EA2E7BB-99E6-479E-B1D0-A619907BC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B466154-5DA0-4D0D-8EC8-0BD173BED50A}"/>
              </a:ext>
            </a:extLst>
          </p:cNvPr>
          <p:cNvSpPr txBox="1"/>
          <p:nvPr/>
        </p:nvSpPr>
        <p:spPr>
          <a:xfrm>
            <a:off x="2667000" y="685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900">
                <a:hlinkClick r:id="rId3" tooltip="https://es.wikiquote.org/wiki/Pregunta"/>
              </a:rPr>
              <a:t>Esta foto</a:t>
            </a:r>
            <a:r>
              <a:rPr lang="es-AR" sz="900"/>
              <a:t> de Autor desconocido está bajo licencia </a:t>
            </a:r>
            <a:r>
              <a:rPr lang="es-AR" sz="900">
                <a:hlinkClick r:id="rId4" tooltip="https://creativecommons.org/licenses/by-sa/3.0/"/>
              </a:rPr>
              <a:t>CC BY-SA</a:t>
            </a:r>
            <a:endParaRPr lang="es-AR" sz="900"/>
          </a:p>
        </p:txBody>
      </p:sp>
    </p:spTree>
    <p:extLst>
      <p:ext uri="{BB962C8B-B14F-4D97-AF65-F5344CB8AC3E}">
        <p14:creationId xmlns:p14="http://schemas.microsoft.com/office/powerpoint/2010/main" val="97346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FE7EF6-9F84-4BF6-9432-0F9575A9C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144" y="2420814"/>
            <a:ext cx="4727712" cy="1478570"/>
          </a:xfrm>
        </p:spPr>
        <p:txBody>
          <a:bodyPr>
            <a:normAutofit fontScale="90000"/>
          </a:bodyPr>
          <a:lstStyle/>
          <a:p>
            <a:r>
              <a:rPr lang="es-AR" sz="6000" dirty="0"/>
              <a:t>repasando….</a:t>
            </a:r>
          </a:p>
        </p:txBody>
      </p:sp>
    </p:spTree>
    <p:extLst>
      <p:ext uri="{BB962C8B-B14F-4D97-AF65-F5344CB8AC3E}">
        <p14:creationId xmlns:p14="http://schemas.microsoft.com/office/powerpoint/2010/main" val="2884643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FC0A748-AAEF-4CE8-AC16-51F9C2A3A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09"/>
          <a:stretch/>
        </p:blipFill>
        <p:spPr>
          <a:xfrm>
            <a:off x="1467149" y="365246"/>
            <a:ext cx="9556597" cy="6127508"/>
          </a:xfrm>
        </p:spPr>
      </p:pic>
    </p:spTree>
    <p:extLst>
      <p:ext uri="{BB962C8B-B14F-4D97-AF65-F5344CB8AC3E}">
        <p14:creationId xmlns:p14="http://schemas.microsoft.com/office/powerpoint/2010/main" val="15046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positiva1">
            <a:extLst>
              <a:ext uri="{FF2B5EF4-FFF2-40B4-BE49-F238E27FC236}">
                <a16:creationId xmlns:a16="http://schemas.microsoft.com/office/drawing/2014/main" id="{1CB3BBCE-5FBB-4710-BFF0-8FEBD29908D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219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positiva2">
            <a:extLst>
              <a:ext uri="{FF2B5EF4-FFF2-40B4-BE49-F238E27FC236}">
                <a16:creationId xmlns:a16="http://schemas.microsoft.com/office/drawing/2014/main" id="{0663D305-4EF0-4D18-9024-540C054BE3A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57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positiva3">
            <a:extLst>
              <a:ext uri="{FF2B5EF4-FFF2-40B4-BE49-F238E27FC236}">
                <a16:creationId xmlns:a16="http://schemas.microsoft.com/office/drawing/2014/main" id="{E0353F1C-87E4-47D0-B4D7-37FB208378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993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positiva4">
            <a:extLst>
              <a:ext uri="{FF2B5EF4-FFF2-40B4-BE49-F238E27FC236}">
                <a16:creationId xmlns:a16="http://schemas.microsoft.com/office/drawing/2014/main" id="{BF7FF672-974E-4126-9B90-30C90D3C5BC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692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positiva5">
            <a:extLst>
              <a:ext uri="{FF2B5EF4-FFF2-40B4-BE49-F238E27FC236}">
                <a16:creationId xmlns:a16="http://schemas.microsoft.com/office/drawing/2014/main" id="{8FD9053B-87D3-4612-9B5E-DC81DB24662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70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positiva6">
            <a:extLst>
              <a:ext uri="{FF2B5EF4-FFF2-40B4-BE49-F238E27FC236}">
                <a16:creationId xmlns:a16="http://schemas.microsoft.com/office/drawing/2014/main" id="{C41779A0-AABB-4594-903D-BEC0BCA051B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21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174</TotalTime>
  <Words>17</Words>
  <Application>Microsoft Office PowerPoint</Application>
  <PresentationFormat>Panorámica</PresentationFormat>
  <Paragraphs>3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1" baseType="lpstr">
      <vt:lpstr>Arial</vt:lpstr>
      <vt:lpstr>Tw Cen MT</vt:lpstr>
      <vt:lpstr>Circuito</vt:lpstr>
      <vt:lpstr>ADMINISTRACIÓN DE BASE DE DATOS</vt:lpstr>
      <vt:lpstr>repasando….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Tecnicatura Universitaria en Desarrollo de software</dc:title>
  <dc:creator>Usuario</dc:creator>
  <cp:lastModifiedBy>Javier</cp:lastModifiedBy>
  <cp:revision>17</cp:revision>
  <dcterms:created xsi:type="dcterms:W3CDTF">2019-02-06T15:51:16Z</dcterms:created>
  <dcterms:modified xsi:type="dcterms:W3CDTF">2019-02-25T19:26:39Z</dcterms:modified>
</cp:coreProperties>
</file>