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>
        <p:scale>
          <a:sx n="57" d="100"/>
          <a:sy n="57" d="100"/>
        </p:scale>
        <p:origin x="46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10EE-5C58-4371-8C7D-BC1A84FC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4BDC6-25D8-476D-9E18-6BE687CF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515-3507-4208-8B04-1E21362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466F-CD64-4515-905C-F3F0E21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FEF5-A9EF-4B3A-974E-AD43300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5E0-6994-49CA-8DA8-9DAD9149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157D-5EAE-437B-BCCA-29EBDFD4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D006-0E7D-4E07-9571-8E2260E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F9D4-01BE-41AB-9C40-42EFD0F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39D7-011F-4F72-A9F6-77B03738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F8FA7-34D9-49B1-95B6-62D2DCBF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16E7C-7CDB-4FC2-B8E6-5D201A39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9B3C-D38A-467C-825B-378E8526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BF44-59A2-42DC-80ED-CDEDF243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1697-7D4A-4B01-896C-AC9911B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F408-3B07-4BD0-9D08-333231CC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D0D-8CEB-47B6-8265-2B2716A8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56F8-0471-4838-BC4B-9BBA39F8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BC61-29AA-4F79-B963-3474D748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DB4B-8419-4C56-A009-9D788A40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DC5-0109-4172-AEA4-D1028357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D9CF-9133-4D3D-BFD0-1E3D9A05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8574-E315-4F26-8383-09831E29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BD4F-2E40-4CD9-BF90-A68B5E8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5ED7-9D96-4F09-ABA9-9444FAC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FDDD-DD16-4367-BFD8-9AD96A6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A3F4-3BFD-46C2-AD8B-875FE8613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6C19-B0DD-42E1-BAEF-093057D1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F1A8-1505-42B2-B2F4-814D878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AAA0-2591-43E7-9C45-0405BFE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634B-2C28-4B18-A577-E77934B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9BFA-07DD-4557-A446-F3CD90A0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617A-3588-4418-84BF-95EE94A7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5573-3422-4A8A-A1F0-EE76012D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3FDDC-336D-4C38-BFA3-7099A77BE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82447-FC6F-4256-AE4F-52D42570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7E8CC-CA4B-411F-BD04-3A5A5D10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03B31-895E-4C26-8F5A-83D737B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09AC4-0A89-459F-8F6A-BA50881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0408-D15E-45EC-9860-803F3A9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B96DD-BFD5-4D72-95BE-32FB313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B9EB-10DC-4877-BC78-B8662019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532B-D90E-44D0-8B03-97D24BE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E7835-9804-4A8F-A5A5-EE507A3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ECE3F-7906-416F-84D9-A234DBF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390F5-C926-404A-9169-DDA8AD4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F767-19C5-417B-86BE-26F31D16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2663-A24A-4974-9972-A695E808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F5DF-843D-467B-8E8E-73516ED1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F5C0-F4C1-42C5-B0A3-9A8AA15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E73F-A202-4257-B948-E9A5FBC2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508D-6E48-4F5D-A230-C44D54A0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9879-B20E-4006-A2CC-1B7AF695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A1989-4C8B-4917-A78B-D56C2104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4829-FDE7-4E9F-B691-8D004E9D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87D9D-80B9-4C85-A599-9FA28A04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DB39-D34F-46A3-B039-ADDAD58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ACB2-1194-4A2E-8A93-BB9B6984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CB8F5-8B36-42B1-ABBF-9FA00999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7785-52A4-4D3C-B82C-EF4DABF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ED76-B3B4-4B94-B266-F60B2B67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2304-3A83-450B-BDCA-01479425630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FA01-5AFF-4197-9516-297FAF6F8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F4A0-4940-4C95-A34D-CE19042B4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D960-3A75-4644-9111-39BE6508A1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cirkel, Kleurrijkheid, paars, Lila&#10;&#10;Automatisch gegenereerde beschrijving">
            <a:extLst>
              <a:ext uri="{FF2B5EF4-FFF2-40B4-BE49-F238E27FC236}">
                <a16:creationId xmlns:a16="http://schemas.microsoft.com/office/drawing/2014/main" id="{E9D828C6-71E7-0D32-4EEF-66163393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3" y="604751"/>
            <a:ext cx="147600" cy="145434"/>
          </a:xfrm>
          <a:prstGeom prst="rect">
            <a:avLst/>
          </a:prstGeom>
        </p:spPr>
      </p:pic>
      <p:pic>
        <p:nvPicPr>
          <p:cNvPr id="8" name="Afbeelding 7" descr="Afbeelding met cirkel, Kleurrijkheid&#10;&#10;Automatisch gegenereerde beschrijving">
            <a:extLst>
              <a:ext uri="{FF2B5EF4-FFF2-40B4-BE49-F238E27FC236}">
                <a16:creationId xmlns:a16="http://schemas.microsoft.com/office/drawing/2014/main" id="{B4C59F74-B2CA-24F7-519C-AB843B18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72" y="602585"/>
            <a:ext cx="147600" cy="147600"/>
          </a:xfrm>
          <a:prstGeom prst="rect">
            <a:avLst/>
          </a:prstGeom>
        </p:spPr>
      </p:pic>
      <p:pic>
        <p:nvPicPr>
          <p:cNvPr id="10" name="Afbeelding 9" descr="Afbeelding met cirkel, Kleurrijkheid&#10;&#10;Automatisch gegenereerde beschrijving">
            <a:extLst>
              <a:ext uri="{FF2B5EF4-FFF2-40B4-BE49-F238E27FC236}">
                <a16:creationId xmlns:a16="http://schemas.microsoft.com/office/drawing/2014/main" id="{35FF7471-4C5F-FBBC-83F8-99104019F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34" y="602585"/>
            <a:ext cx="147600" cy="1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Joshua van Rijswijk</cp:lastModifiedBy>
  <cp:revision>2</cp:revision>
  <dcterms:created xsi:type="dcterms:W3CDTF">2020-05-31T01:39:14Z</dcterms:created>
  <dcterms:modified xsi:type="dcterms:W3CDTF">2024-01-31T07:36:54Z</dcterms:modified>
</cp:coreProperties>
</file>