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16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90678"/>
            <a:ext cx="10464800" cy="64561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mplementation…"/>
          <p:cNvSpPr txBox="1">
            <a:spLocks noGrp="1"/>
          </p:cNvSpPr>
          <p:nvPr>
            <p:ph type="ctrTitle"/>
          </p:nvPr>
        </p:nvSpPr>
        <p:spPr>
          <a:xfrm>
            <a:off x="833764" y="1187953"/>
            <a:ext cx="11337272" cy="4607538"/>
          </a:xfrm>
          <a:prstGeom prst="rect">
            <a:avLst/>
          </a:prstGeom>
        </p:spPr>
        <p:txBody>
          <a:bodyPr/>
          <a:lstStyle/>
          <a:p>
            <a:r>
              <a:t>Implementation </a:t>
            </a:r>
          </a:p>
          <a:p>
            <a:r>
              <a:t>&amp; </a:t>
            </a:r>
          </a:p>
          <a:p>
            <a:r>
              <a:t>evaluation</a:t>
            </a:r>
          </a:p>
        </p:txBody>
      </p:sp>
      <p:sp>
        <p:nvSpPr>
          <p:cNvPr id="120" name="SW 프로그래밍(2)…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7447326"/>
            <a:ext cx="10464800" cy="1130301"/>
          </a:xfrm>
          <a:prstGeom prst="rect">
            <a:avLst/>
          </a:prstGeom>
        </p:spPr>
        <p:txBody>
          <a:bodyPr/>
          <a:lstStyle/>
          <a:p>
            <a:pPr defTabSz="502412">
              <a:defRPr sz="3182"/>
            </a:pPr>
            <a:r>
              <a:t>SW 프로그래밍(2)</a:t>
            </a:r>
          </a:p>
          <a:p>
            <a:pPr defTabSz="502412">
              <a:defRPr sz="3182"/>
            </a:pPr>
            <a:r>
              <a:t>20172774 송정우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rank 0 삭제.png" descr="rank 0 삭제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2867" y="3834824"/>
            <a:ext cx="5437946" cy="2396821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4 +. Rank가 0인 것은 관련성이 없는 것이므로 출력하지 않는다."/>
          <p:cNvSpPr txBox="1"/>
          <p:nvPr/>
        </p:nvSpPr>
        <p:spPr>
          <a:xfrm>
            <a:off x="693790" y="806127"/>
            <a:ext cx="9790939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>
              <a:defRPr sz="3000"/>
            </a:lvl1pPr>
          </a:lstStyle>
          <a:p>
            <a:r>
              <a:t>4 +. Rank가 0인 것은 관련성이 없는 것이므로 출력하지 않는다.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https://github.com/Jw-Bluayer/softwareprogramming"/>
          <p:cNvSpPr txBox="1"/>
          <p:nvPr/>
        </p:nvSpPr>
        <p:spPr>
          <a:xfrm>
            <a:off x="1784895" y="5849872"/>
            <a:ext cx="9863710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>
              <a:defRPr sz="3000"/>
            </a:lvl1pPr>
          </a:lstStyle>
          <a:p>
            <a:r>
              <a:t>https://github.com/Jw-Bluayer/softwareprogramming</a:t>
            </a:r>
          </a:p>
        </p:txBody>
      </p:sp>
      <p:sp>
        <p:nvSpPr>
          <p:cNvPr id="151" name="이미 현재 코드는 github에 올라가 있습니다."/>
          <p:cNvSpPr txBox="1"/>
          <p:nvPr/>
        </p:nvSpPr>
        <p:spPr>
          <a:xfrm>
            <a:off x="3242220" y="2496062"/>
            <a:ext cx="6949060" cy="592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>
              <a:defRPr sz="3000"/>
            </a:lvl1pPr>
          </a:lstStyle>
          <a:p>
            <a:r>
              <a:t>이미 현재 코드는 github에 올라가 있습니다.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KakaoTalk_2017-11-21-21-47-50_Photo_12.png" descr="KakaoTalk_2017-11-21-21-47-50_Photo_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687688"/>
            <a:ext cx="13004801" cy="7823201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‘and’ 입력시"/>
          <p:cNvSpPr txBox="1"/>
          <p:nvPr/>
        </p:nvSpPr>
        <p:spPr>
          <a:xfrm>
            <a:off x="299387" y="372410"/>
            <a:ext cx="1701395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‘and’ 입력시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KakaoTalk_2017-11-21-21-47-48_Photo_43.png" descr="KakaoTalk_2017-11-21-21-47-48_Photo_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334861"/>
            <a:ext cx="13004801" cy="782320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‘and’ 입력시"/>
          <p:cNvSpPr txBox="1"/>
          <p:nvPr/>
        </p:nvSpPr>
        <p:spPr>
          <a:xfrm>
            <a:off x="299387" y="372410"/>
            <a:ext cx="1701395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‘and’ 입력시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KakaoTalk_2017-11-21-21-47-55_Photo_19.png" descr="KakaoTalk_2017-11-21-21-47-55_Photo_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1500" y="1411634"/>
            <a:ext cx="9321800" cy="4864101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‘land’ 입력시"/>
          <p:cNvSpPr txBox="1"/>
          <p:nvPr/>
        </p:nvSpPr>
        <p:spPr>
          <a:xfrm>
            <a:off x="260068" y="372410"/>
            <a:ext cx="1780033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‘land’ 입력시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KakaoTalk_2017-11-21-21-47-52_Photo_45.png" descr="KakaoTalk_2017-11-21-21-47-52_Photo_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6254" y="2611314"/>
            <a:ext cx="9321801" cy="4864101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‘apple’ 입력시"/>
          <p:cNvSpPr txBox="1"/>
          <p:nvPr/>
        </p:nvSpPr>
        <p:spPr>
          <a:xfrm>
            <a:off x="361528" y="431389"/>
            <a:ext cx="1960474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‘apple’ 입력시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스크린샷 2017-11-17 오후 6.58.14.png" descr="스크린샷 2017-11-17 오후 6.58.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670174"/>
            <a:ext cx="13004801" cy="60940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현재 코드는 11월 2일자를 시작으로…"/>
          <p:cNvSpPr txBox="1"/>
          <p:nvPr/>
        </p:nvSpPr>
        <p:spPr>
          <a:xfrm>
            <a:off x="1007164" y="1095215"/>
            <a:ext cx="11604499" cy="109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/>
            </a:pPr>
            <a:r>
              <a:t>현재 코드는 11월 2일자를 시작으로</a:t>
            </a:r>
          </a:p>
          <a:p>
            <a:pPr>
              <a:defRPr sz="3000"/>
            </a:pPr>
            <a:r>
              <a:t>주어질 txt 파일이 무엇일지 몰라 다른 Ranking 방식은 배제한 상황이었다가</a:t>
            </a:r>
          </a:p>
        </p:txBody>
      </p:sp>
      <p:pic>
        <p:nvPicPr>
          <p:cNvPr id="168" name="스크린샷 2017-11-17 오후 6.59.18.png" descr="스크린샷 2017-11-17 오후 6.59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918" y="3020672"/>
            <a:ext cx="8938964" cy="55868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스크린샷 2017-11-21 오후 9.45.50.png" descr="스크린샷 2017-11-21 오후 9.45.5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358833"/>
            <a:ext cx="13004801" cy="5941042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계속 업데이트 하고 있습니다."/>
          <p:cNvSpPr txBox="1"/>
          <p:nvPr/>
        </p:nvSpPr>
        <p:spPr>
          <a:xfrm>
            <a:off x="4563037" y="1345978"/>
            <a:ext cx="4492753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계속 업데이트 하고 있습니다.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감사합니다."/>
          <p:cNvSpPr txBox="1"/>
          <p:nvPr/>
        </p:nvSpPr>
        <p:spPr>
          <a:xfrm>
            <a:off x="5568378" y="4580763"/>
            <a:ext cx="1868044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감사합니다.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총 파일 개수 count…"/>
          <p:cNvSpPr txBox="1"/>
          <p:nvPr/>
        </p:nvSpPr>
        <p:spPr>
          <a:xfrm>
            <a:off x="824633" y="96580"/>
            <a:ext cx="11544623" cy="956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14375" indent="-714375" algn="l">
              <a:buSzPct val="100000"/>
              <a:buAutoNum type="arabicPeriod"/>
              <a:defRPr sz="3600"/>
            </a:pPr>
            <a:r>
              <a:t>총 파일 개수 count</a:t>
            </a:r>
          </a:p>
          <a:p>
            <a:pPr marL="714375" indent="-714375" algn="l">
              <a:buSzPct val="100000"/>
              <a:buAutoNum type="arabicPeriod"/>
              <a:defRPr sz="3600"/>
            </a:pPr>
            <a:r>
              <a:t>파일 관련 데이터 저장하기 위해 동적할당</a:t>
            </a:r>
          </a:p>
          <a:p>
            <a:pPr marL="714375" indent="-714375" algn="l">
              <a:buSzPct val="100000"/>
              <a:buAutoNum type="arabicPeriod"/>
              <a:defRPr sz="3600"/>
            </a:pPr>
            <a:r>
              <a:t>Strstr 함수로 관련 키워드 검색 &amp; 포인터 위치를 옮겨가며 키워드의 개수 count</a:t>
            </a:r>
          </a:p>
          <a:p>
            <a:pPr marL="714375" indent="-714375" algn="l">
              <a:buSzPct val="100000"/>
              <a:buAutoNum type="arabicPeriod"/>
              <a:defRPr sz="3600"/>
            </a:pPr>
            <a:r>
              <a:t>Ranking 매김</a:t>
            </a:r>
          </a:p>
          <a:p>
            <a:pPr algn="l">
              <a:defRPr sz="3600"/>
            </a:pPr>
            <a:r>
              <a:t>4-1) Ranking을 매기는 방법은 다양할 수 있음</a:t>
            </a:r>
          </a:p>
          <a:p>
            <a:pPr algn="l">
              <a:defRPr sz="3600"/>
            </a:pPr>
            <a:r>
              <a:t>4-2) 그러나 키워드의 개수가 가장 큰 영향을 미치며 실제 검색 시에도 키워드의 개수가 큰 부분을 차지함.</a:t>
            </a:r>
          </a:p>
          <a:p>
            <a:pPr algn="l">
              <a:defRPr sz="3600" u="sng">
                <a:solidFill>
                  <a:srgbClr val="FF4561"/>
                </a:solidFill>
              </a:defRPr>
            </a:pPr>
            <a:r>
              <a:t>4-3) 키워드의 비율은 가중치를 곱해 랭킹에서 차지하는 부분을 줄임.(사용하지 않음)</a:t>
            </a:r>
          </a:p>
          <a:p>
            <a:pPr algn="l">
              <a:defRPr sz="3600">
                <a:solidFill>
                  <a:srgbClr val="FFFBF5"/>
                </a:solidFill>
              </a:defRPr>
            </a:pPr>
            <a:r>
              <a:t>4-4) 키워드의 앞뒤 공백을 체크. 파생어를 제외하기 위해서.</a:t>
            </a:r>
          </a:p>
          <a:p>
            <a:pPr algn="l">
              <a:defRPr sz="3600">
                <a:solidFill>
                  <a:srgbClr val="FFFBF5"/>
                </a:solidFill>
              </a:defRPr>
            </a:pPr>
            <a:r>
              <a:t>(예를 들어 and를 검색했는데 land가 검색되는 경우가 있음)</a:t>
            </a:r>
          </a:p>
          <a:p>
            <a:pPr algn="l">
              <a:defRPr sz="3600"/>
            </a:pPr>
            <a:endParaRPr/>
          </a:p>
          <a:p>
            <a:pPr algn="l">
              <a:defRPr sz="3600"/>
            </a:pPr>
            <a:r>
              <a:t>5. 저장한 파일 관련 데이터를 quick sort를 통해 정렬</a:t>
            </a:r>
          </a:p>
          <a:p>
            <a:pPr algn="l">
              <a:defRPr sz="3600"/>
            </a:pPr>
            <a:endParaRPr/>
          </a:p>
          <a:p>
            <a:pPr algn="l">
              <a:defRPr sz="3600"/>
            </a:pPr>
            <a:r>
              <a:t>6. 출력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파일개수 찾기.jpg" descr="파일개수 찾기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9806" y="3067879"/>
            <a:ext cx="5761570" cy="5458329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총 파일 개수를 카운트한다."/>
          <p:cNvSpPr txBox="1"/>
          <p:nvPr/>
        </p:nvSpPr>
        <p:spPr>
          <a:xfrm>
            <a:off x="702939" y="511234"/>
            <a:ext cx="4639438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76250" indent="-476250">
              <a:buSzPct val="100000"/>
              <a:buAutoNum type="arabicPeriod"/>
              <a:defRPr sz="3000"/>
            </a:lvl1pPr>
          </a:lstStyle>
          <a:p>
            <a:r>
              <a:t>총 파일 개수를 카운트한다.</a:t>
            </a:r>
          </a:p>
        </p:txBody>
      </p:sp>
      <p:sp>
        <p:nvSpPr>
          <p:cNvPr id="126" name="_findfirst 와 findnext를 통해 얻어낸다."/>
          <p:cNvSpPr txBox="1"/>
          <p:nvPr/>
        </p:nvSpPr>
        <p:spPr>
          <a:xfrm>
            <a:off x="714100" y="1390212"/>
            <a:ext cx="6356986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_findfirst 와 findnext를 통해 얻어낸다.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tructure.jpg" descr="structur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9089" y="3753411"/>
            <a:ext cx="6050908" cy="1881555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2. 또한 다음과 같은 structure를 만들어…"/>
          <p:cNvSpPr txBox="1"/>
          <p:nvPr/>
        </p:nvSpPr>
        <p:spPr>
          <a:xfrm>
            <a:off x="664300" y="556226"/>
            <a:ext cx="9776842" cy="2065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sz="3000"/>
            </a:pPr>
            <a:r>
              <a:t>2. 또한 다음과 같은 structure를 만들어</a:t>
            </a:r>
          </a:p>
          <a:p>
            <a:pPr algn="just">
              <a:defRPr sz="3000"/>
            </a:pPr>
            <a:r>
              <a:t>rank와 파일 이름과 같은 파일 관련 정보를 저장할 수 있게 한다.</a:t>
            </a:r>
          </a:p>
          <a:p>
            <a:pPr algn="just">
              <a:defRPr sz="3000"/>
            </a:pPr>
            <a:endParaRPr/>
          </a:p>
          <a:p>
            <a:pPr algn="just">
              <a:defRPr sz="3000"/>
            </a:pPr>
            <a:r>
              <a:t>그리고 1에서 카운트한 파일의 개수만큼 구조체에 동적할당한다.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파일 연 후 ranking.jpg" descr="파일 연 후 ranking.jp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6987" y="3991745"/>
            <a:ext cx="9907387" cy="5356856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3. 파일포인터를 활용해 rank 측정…"/>
          <p:cNvSpPr txBox="1"/>
          <p:nvPr/>
        </p:nvSpPr>
        <p:spPr>
          <a:xfrm>
            <a:off x="575832" y="113577"/>
            <a:ext cx="11060431" cy="3569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sz="3000"/>
            </a:pPr>
            <a:r>
              <a:t>3. 파일포인터를 활용해 rank 측정</a:t>
            </a:r>
          </a:p>
          <a:p>
            <a:pPr algn="just">
              <a:defRPr sz="3000"/>
            </a:pPr>
            <a:endParaRPr/>
          </a:p>
          <a:p>
            <a:pPr algn="just">
              <a:defRPr sz="3000"/>
            </a:pPr>
            <a:r>
              <a:t>파일 포인터를 활용해 전체 문서의 길이를 끝부터 처음까지 측정하여 알고</a:t>
            </a:r>
          </a:p>
          <a:p>
            <a:pPr algn="just">
              <a:defRPr sz="3000"/>
            </a:pPr>
            <a:r>
              <a:t>이 길이 +1 만큼을 filestr에 동적할당하고 filestr에 저장한다. </a:t>
            </a:r>
          </a:p>
          <a:p>
            <a:pPr algn="just">
              <a:defRPr sz="3000"/>
            </a:pPr>
            <a:r>
              <a:t>keyword가 나타나는 문자의 첫 위치를 반환해주는  strstr함수를 통해</a:t>
            </a:r>
          </a:p>
          <a:p>
            <a:pPr algn="just">
              <a:defRPr sz="3000"/>
            </a:pPr>
            <a:r>
              <a:t>keywordplacepointer 가 문자열의 끝에 도달할 때까지 이동시키며</a:t>
            </a:r>
          </a:p>
          <a:p>
            <a:pPr algn="just">
              <a:defRPr sz="3000"/>
            </a:pPr>
            <a:r>
              <a:t>몇 개의 키워드가 있는지 센다.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공백 추가.png" descr="공백 추가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686" y="3737890"/>
            <a:ext cx="10591428" cy="4909935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4 +. 공백 체크…"/>
          <p:cNvSpPr txBox="1"/>
          <p:nvPr/>
        </p:nvSpPr>
        <p:spPr>
          <a:xfrm>
            <a:off x="590577" y="320311"/>
            <a:ext cx="8765287" cy="2065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sz="3000"/>
            </a:pPr>
            <a:r>
              <a:t>4 +. 공백 체크</a:t>
            </a:r>
          </a:p>
          <a:p>
            <a:pPr algn="just">
              <a:defRPr sz="3000"/>
            </a:pPr>
            <a:endParaRPr/>
          </a:p>
          <a:p>
            <a:pPr algn="just">
              <a:defRPr sz="3000"/>
            </a:pPr>
            <a:r>
              <a:t>키워드 앞뒤의 공백을 확인함으로써 파생어인지 체크하고,</a:t>
            </a:r>
          </a:p>
          <a:p>
            <a:pPr algn="just">
              <a:defRPr sz="3000"/>
            </a:pPr>
            <a:r>
              <a:t>만약 앞뒤로 공백이 존재한다면 카운트한다.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소문자 변환.png" descr="소문자 변환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29354" y="5609485"/>
            <a:ext cx="3546092" cy="632547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4 +. 입력 관련…"/>
          <p:cNvSpPr txBox="1"/>
          <p:nvPr/>
        </p:nvSpPr>
        <p:spPr>
          <a:xfrm>
            <a:off x="904260" y="825620"/>
            <a:ext cx="11673067" cy="241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sz="3000"/>
            </a:pPr>
            <a:r>
              <a:rPr sz="2500" dirty="0"/>
              <a:t>4 +. </a:t>
            </a:r>
            <a:r>
              <a:rPr sz="2500" dirty="0" err="1"/>
              <a:t>입력</a:t>
            </a:r>
            <a:r>
              <a:rPr sz="2500" dirty="0"/>
              <a:t> </a:t>
            </a:r>
            <a:r>
              <a:rPr sz="2500" dirty="0" err="1"/>
              <a:t>관련</a:t>
            </a:r>
            <a:endParaRPr sz="2500" dirty="0"/>
          </a:p>
          <a:p>
            <a:pPr algn="just">
              <a:defRPr sz="3000"/>
            </a:pPr>
            <a:endParaRPr sz="2500" dirty="0"/>
          </a:p>
          <a:p>
            <a:pPr algn="just">
              <a:defRPr sz="3000"/>
            </a:pPr>
            <a:r>
              <a:rPr sz="2500" dirty="0"/>
              <a:t>맨 </a:t>
            </a:r>
            <a:r>
              <a:rPr sz="2500" dirty="0" err="1"/>
              <a:t>앞에</a:t>
            </a:r>
            <a:r>
              <a:rPr sz="2500" dirty="0"/>
              <a:t> </a:t>
            </a:r>
            <a:r>
              <a:rPr sz="2500" dirty="0" err="1"/>
              <a:t>단어가</a:t>
            </a:r>
            <a:r>
              <a:rPr sz="2500" dirty="0"/>
              <a:t> </a:t>
            </a:r>
            <a:r>
              <a:rPr sz="2500" dirty="0" err="1"/>
              <a:t>나올</a:t>
            </a:r>
            <a:r>
              <a:rPr sz="2500" dirty="0"/>
              <a:t> </a:t>
            </a:r>
            <a:r>
              <a:rPr sz="2500" dirty="0" err="1"/>
              <a:t>경우</a:t>
            </a:r>
            <a:r>
              <a:rPr sz="2500" dirty="0"/>
              <a:t> (</a:t>
            </a:r>
            <a:r>
              <a:rPr sz="2500" dirty="0" err="1"/>
              <a:t>대문자</a:t>
            </a:r>
            <a:r>
              <a:rPr sz="2500" dirty="0"/>
              <a:t>)(</a:t>
            </a:r>
            <a:r>
              <a:rPr sz="2500" dirty="0" err="1"/>
              <a:t>소문자</a:t>
            </a:r>
            <a:r>
              <a:rPr sz="2500" dirty="0"/>
              <a:t>)(</a:t>
            </a:r>
            <a:r>
              <a:rPr sz="2500" dirty="0" err="1"/>
              <a:t>소문자</a:t>
            </a:r>
            <a:r>
              <a:rPr sz="2500" dirty="0"/>
              <a:t>)… 과 </a:t>
            </a:r>
            <a:r>
              <a:rPr sz="2500" dirty="0" err="1"/>
              <a:t>같은</a:t>
            </a:r>
            <a:r>
              <a:rPr sz="2500" dirty="0"/>
              <a:t> </a:t>
            </a:r>
            <a:r>
              <a:rPr sz="2500" dirty="0" err="1"/>
              <a:t>단어</a:t>
            </a:r>
            <a:r>
              <a:rPr sz="2500" dirty="0"/>
              <a:t> </a:t>
            </a:r>
            <a:r>
              <a:rPr sz="2500" dirty="0" err="1"/>
              <a:t>형태를</a:t>
            </a:r>
            <a:r>
              <a:rPr sz="2500" dirty="0"/>
              <a:t> </a:t>
            </a:r>
            <a:r>
              <a:rPr sz="2500" dirty="0" err="1"/>
              <a:t>이룬다</a:t>
            </a:r>
            <a:r>
              <a:rPr sz="2500" dirty="0"/>
              <a:t>.</a:t>
            </a:r>
          </a:p>
          <a:p>
            <a:pPr algn="just">
              <a:defRPr sz="3000"/>
            </a:pPr>
            <a:r>
              <a:rPr sz="2500" dirty="0" err="1"/>
              <a:t>현재</a:t>
            </a:r>
            <a:r>
              <a:rPr sz="2500" dirty="0"/>
              <a:t> </a:t>
            </a:r>
            <a:r>
              <a:rPr sz="2500" dirty="0" err="1"/>
              <a:t>텍스트에서</a:t>
            </a:r>
            <a:r>
              <a:rPr sz="2500" dirty="0"/>
              <a:t> </a:t>
            </a:r>
            <a:r>
              <a:rPr sz="2500" dirty="0" err="1"/>
              <a:t>키워드를</a:t>
            </a:r>
            <a:r>
              <a:rPr sz="2500" dirty="0"/>
              <a:t> </a:t>
            </a:r>
            <a:r>
              <a:rPr sz="2500" dirty="0" err="1"/>
              <a:t>찾을</a:t>
            </a:r>
            <a:r>
              <a:rPr sz="2500" dirty="0"/>
              <a:t> </a:t>
            </a:r>
            <a:r>
              <a:rPr sz="2500" dirty="0" err="1"/>
              <a:t>때는</a:t>
            </a:r>
            <a:r>
              <a:rPr sz="2500" dirty="0"/>
              <a:t> </a:t>
            </a:r>
            <a:r>
              <a:rPr sz="2500" dirty="0" err="1"/>
              <a:t>입력시킨</a:t>
            </a:r>
            <a:r>
              <a:rPr sz="2500" dirty="0"/>
              <a:t> </a:t>
            </a:r>
            <a:r>
              <a:rPr sz="2500" dirty="0" err="1"/>
              <a:t>것과</a:t>
            </a:r>
            <a:r>
              <a:rPr sz="2500" dirty="0"/>
              <a:t> </a:t>
            </a:r>
            <a:r>
              <a:rPr sz="2500" dirty="0" err="1"/>
              <a:t>같은지</a:t>
            </a:r>
            <a:r>
              <a:rPr sz="2500" dirty="0"/>
              <a:t> </a:t>
            </a:r>
            <a:r>
              <a:rPr sz="2500" dirty="0" err="1"/>
              <a:t>만을</a:t>
            </a:r>
            <a:r>
              <a:rPr sz="2500" dirty="0"/>
              <a:t> </a:t>
            </a:r>
            <a:r>
              <a:rPr sz="2500" dirty="0" err="1"/>
              <a:t>확인하기</a:t>
            </a:r>
            <a:r>
              <a:rPr sz="2500" dirty="0"/>
              <a:t> </a:t>
            </a:r>
            <a:r>
              <a:rPr sz="2500" dirty="0" err="1"/>
              <a:t>때문에</a:t>
            </a:r>
            <a:endParaRPr sz="2500" dirty="0"/>
          </a:p>
          <a:p>
            <a:pPr algn="just">
              <a:defRPr sz="3000"/>
            </a:pPr>
            <a:r>
              <a:rPr sz="2500" dirty="0" err="1"/>
              <a:t>서치의</a:t>
            </a:r>
            <a:r>
              <a:rPr sz="2500" dirty="0"/>
              <a:t> </a:t>
            </a:r>
            <a:r>
              <a:rPr sz="2500" dirty="0" err="1"/>
              <a:t>정확도가</a:t>
            </a:r>
            <a:r>
              <a:rPr sz="2500" dirty="0"/>
              <a:t> </a:t>
            </a:r>
            <a:r>
              <a:rPr sz="2500" dirty="0" err="1"/>
              <a:t>높다고</a:t>
            </a:r>
            <a:r>
              <a:rPr sz="2500" dirty="0"/>
              <a:t> 할 수 </a:t>
            </a:r>
            <a:r>
              <a:rPr sz="2500" dirty="0" err="1"/>
              <a:t>없다</a:t>
            </a:r>
            <a:r>
              <a:rPr sz="2500" dirty="0"/>
              <a:t>. </a:t>
            </a:r>
          </a:p>
          <a:p>
            <a:pPr algn="just">
              <a:defRPr sz="3000"/>
            </a:pPr>
            <a:r>
              <a:rPr sz="2500" dirty="0" err="1"/>
              <a:t>따라서</a:t>
            </a:r>
            <a:r>
              <a:rPr sz="2500" dirty="0"/>
              <a:t> </a:t>
            </a:r>
            <a:r>
              <a:rPr sz="2500" dirty="0" err="1"/>
              <a:t>텍스트</a:t>
            </a:r>
            <a:r>
              <a:rPr sz="2500" dirty="0"/>
              <a:t> </a:t>
            </a:r>
            <a:r>
              <a:rPr sz="2500" dirty="0" err="1"/>
              <a:t>파일과</a:t>
            </a:r>
            <a:r>
              <a:rPr sz="2500" dirty="0"/>
              <a:t> </a:t>
            </a:r>
            <a:r>
              <a:rPr sz="2500" dirty="0" err="1"/>
              <a:t>입력</a:t>
            </a:r>
            <a:r>
              <a:rPr sz="2500" dirty="0"/>
              <a:t> </a:t>
            </a:r>
            <a:r>
              <a:rPr sz="2500" dirty="0" err="1"/>
              <a:t>전체를</a:t>
            </a:r>
            <a:r>
              <a:rPr sz="2500" dirty="0"/>
              <a:t> </a:t>
            </a:r>
            <a:r>
              <a:rPr sz="2500" dirty="0" err="1"/>
              <a:t>모두</a:t>
            </a:r>
            <a:r>
              <a:rPr sz="2500" dirty="0"/>
              <a:t> </a:t>
            </a:r>
            <a:r>
              <a:rPr sz="2500" dirty="0" err="1"/>
              <a:t>소문자화시켜</a:t>
            </a:r>
            <a:r>
              <a:rPr sz="2500" dirty="0"/>
              <a:t> </a:t>
            </a:r>
            <a:r>
              <a:rPr sz="2500" dirty="0" err="1"/>
              <a:t>서치의</a:t>
            </a:r>
            <a:r>
              <a:rPr sz="2500" dirty="0"/>
              <a:t> </a:t>
            </a:r>
            <a:r>
              <a:rPr sz="2500" dirty="0" err="1"/>
              <a:t>정확도를</a:t>
            </a:r>
            <a:r>
              <a:rPr sz="2500" dirty="0"/>
              <a:t> </a:t>
            </a:r>
            <a:r>
              <a:rPr sz="2500" dirty="0" err="1"/>
              <a:t>높인다</a:t>
            </a:r>
            <a:r>
              <a:rPr sz="2500" dirty="0"/>
              <a:t>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quicksort 관련.jpg" descr="quicksort 관련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615" y="2628518"/>
            <a:ext cx="9654690" cy="37161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qsort.jpg" descr="qsort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9297" y="7330902"/>
            <a:ext cx="6245130" cy="428368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4. Rank를 가지고 quick sort로 정렬한 후 출력한다."/>
          <p:cNvSpPr txBox="1"/>
          <p:nvPr/>
        </p:nvSpPr>
        <p:spPr>
          <a:xfrm>
            <a:off x="693790" y="806127"/>
            <a:ext cx="8216266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>
              <a:defRPr sz="3000"/>
            </a:lvl1pPr>
          </a:lstStyle>
          <a:p>
            <a:r>
              <a:t>4. Rank를 가지고 quick sort로 정렬한 후 출력한다.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compare 함수 수정.png" descr="compare 함수 수저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047" y="3446829"/>
            <a:ext cx="9557438" cy="2063730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4 +. Rank를 가지고 quick sort로 정렬한 후 출력한다."/>
          <p:cNvSpPr txBox="1"/>
          <p:nvPr/>
        </p:nvSpPr>
        <p:spPr>
          <a:xfrm>
            <a:off x="693790" y="806127"/>
            <a:ext cx="8550784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>
              <a:defRPr sz="3000"/>
            </a:lvl1pPr>
          </a:lstStyle>
          <a:p>
            <a:r>
              <a:t>4 +. Rank를 가지고 quick sort로 정렬한 후 출력한다.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사용자 지정</PresentationFormat>
  <Paragraphs>54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Helvetica Neue</vt:lpstr>
      <vt:lpstr>Helvetica Neue Light</vt:lpstr>
      <vt:lpstr>Helvetica Neue Medium</vt:lpstr>
      <vt:lpstr>Black</vt:lpstr>
      <vt:lpstr>Implementation  &amp;  evaluation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 &amp;  evaluation</dc:title>
  <cp:lastModifiedBy>Windows 10</cp:lastModifiedBy>
  <cp:revision>1</cp:revision>
  <dcterms:modified xsi:type="dcterms:W3CDTF">2017-12-01T02:40:07Z</dcterms:modified>
</cp:coreProperties>
</file>