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5" r:id="rId6"/>
    <p:sldId id="259" r:id="rId7"/>
    <p:sldId id="261" r:id="rId8"/>
    <p:sldId id="257" r:id="rId9"/>
    <p:sldId id="277" r:id="rId10"/>
    <p:sldId id="276" r:id="rId11"/>
    <p:sldId id="269" r:id="rId12"/>
    <p:sldId id="263" r:id="rId13"/>
    <p:sldId id="271" r:id="rId14"/>
    <p:sldId id="260" r:id="rId15"/>
    <p:sldId id="268" r:id="rId16"/>
    <p:sldId id="270" r:id="rId17"/>
    <p:sldId id="267" r:id="rId18"/>
    <p:sldId id="258" r:id="rId19"/>
    <p:sldId id="266" r:id="rId20"/>
    <p:sldId id="272" r:id="rId21"/>
    <p:sldId id="273" r:id="rId22"/>
    <p:sldId id="262" r:id="rId23"/>
    <p:sldId id="264" r:id="rId24"/>
    <p:sldId id="274" r:id="rId25"/>
    <p:sldId id="275" r:id="rId26"/>
    <p:sldId id="282" r:id="rId27"/>
    <p:sldId id="281" r:id="rId28"/>
    <p:sldId id="283" r:id="rId29"/>
    <p:sldId id="284" r:id="rId30"/>
    <p:sldId id="278" r:id="rId31"/>
    <p:sldId id="280"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2381C-333E-48DD-94A3-09FCBC4AA0DA}" v="1447" dt="2022-02-18T03:02:22.455"/>
    <p1510:client id="{3C7C1B07-16AA-4C43-AD16-786E1F114658}" v="6807" dt="2022-02-18T03:03:39.839"/>
    <p1510:client id="{B62A36CC-9A6D-468C-8996-FA1F8A63128B}" v="14" dt="2022-02-18T00:41:54.941"/>
    <p1510:client id="{549FFB05-79A4-4C3D-9C60-ABA6D5C97E70}" v="4509" dt="2022-02-18T03:03:07.659"/>
    <p1510:client id="{9999EE4C-A3B7-4097-A416-AA72069A31FA}" v="2543" dt="2022-02-18T03:03:27.33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상희" userId="S::a013005@aivle.kt.co.kr::ba9818b6-83c6-4b19-991d-27a8a79c7d3d" providerId="AD" clId="Web-{3C7C1B07-16AA-4C43-AD16-786E1F114658}"/>
    <pc:docChg chg="addSld delSld modSld sldOrd">
      <pc:chgData name="김상희" userId="S::a013005@aivle.kt.co.kr::ba9818b6-83c6-4b19-991d-27a8a79c7d3d" providerId="AD" clId="Web-{3C7C1B07-16AA-4C43-AD16-786E1F114658}" dt="2022-02-18T03:03:38.527" v="3624" actId="20577"/>
      <pc:docMkLst>
        <pc:docMk/>
      </pc:docMkLst>
      <pc:sldChg chg="delSp modSp new">
        <pc:chgData name="김상희" userId="S::a013005@aivle.kt.co.kr::ba9818b6-83c6-4b19-991d-27a8a79c7d3d" providerId="AD" clId="Web-{3C7C1B07-16AA-4C43-AD16-786E1F114658}" dt="2022-02-18T00:38:25.706" v="21" actId="1076"/>
        <pc:sldMkLst>
          <pc:docMk/>
          <pc:sldMk cId="2235376741" sldId="257"/>
        </pc:sldMkLst>
        <pc:spChg chg="mod">
          <ac:chgData name="김상희" userId="S::a013005@aivle.kt.co.kr::ba9818b6-83c6-4b19-991d-27a8a79c7d3d" providerId="AD" clId="Web-{3C7C1B07-16AA-4C43-AD16-786E1F114658}" dt="2022-02-18T00:38:25.706" v="21" actId="1076"/>
          <ac:spMkLst>
            <pc:docMk/>
            <pc:sldMk cId="2235376741" sldId="257"/>
            <ac:spMk id="2" creationId="{4E59A1E2-15A3-490A-8195-707C4F8F827D}"/>
          </ac:spMkLst>
        </pc:spChg>
        <pc:spChg chg="del">
          <ac:chgData name="김상희" userId="S::a013005@aivle.kt.co.kr::ba9818b6-83c6-4b19-991d-27a8a79c7d3d" providerId="AD" clId="Web-{3C7C1B07-16AA-4C43-AD16-786E1F114658}" dt="2022-02-18T00:38:12.597" v="19"/>
          <ac:spMkLst>
            <pc:docMk/>
            <pc:sldMk cId="2235376741" sldId="257"/>
            <ac:spMk id="3" creationId="{A8F78488-3A51-45F9-BAF8-169D9DAFBC7A}"/>
          </ac:spMkLst>
        </pc:spChg>
      </pc:sldChg>
      <pc:sldChg chg="addSp delSp modSp new">
        <pc:chgData name="김상희" userId="S::a013005@aivle.kt.co.kr::ba9818b6-83c6-4b19-991d-27a8a79c7d3d" providerId="AD" clId="Web-{3C7C1B07-16AA-4C43-AD16-786E1F114658}" dt="2022-02-18T00:38:54.629" v="27" actId="20577"/>
        <pc:sldMkLst>
          <pc:docMk/>
          <pc:sldMk cId="81961343" sldId="258"/>
        </pc:sldMkLst>
        <pc:spChg chg="del">
          <ac:chgData name="김상희" userId="S::a013005@aivle.kt.co.kr::ba9818b6-83c6-4b19-991d-27a8a79c7d3d" providerId="AD" clId="Web-{3C7C1B07-16AA-4C43-AD16-786E1F114658}" dt="2022-02-18T00:38:51.847" v="24"/>
          <ac:spMkLst>
            <pc:docMk/>
            <pc:sldMk cId="81961343" sldId="258"/>
            <ac:spMk id="2" creationId="{50BC44BD-64BF-4BB0-B1B4-841319CB5DDE}"/>
          </ac:spMkLst>
        </pc:spChg>
        <pc:spChg chg="del">
          <ac:chgData name="김상희" userId="S::a013005@aivle.kt.co.kr::ba9818b6-83c6-4b19-991d-27a8a79c7d3d" providerId="AD" clId="Web-{3C7C1B07-16AA-4C43-AD16-786E1F114658}" dt="2022-02-18T00:38:51.847" v="23"/>
          <ac:spMkLst>
            <pc:docMk/>
            <pc:sldMk cId="81961343" sldId="258"/>
            <ac:spMk id="3" creationId="{3291EBE1-64C9-483D-B295-CB9EC8067D22}"/>
          </ac:spMkLst>
        </pc:spChg>
        <pc:spChg chg="add mod">
          <ac:chgData name="김상희" userId="S::a013005@aivle.kt.co.kr::ba9818b6-83c6-4b19-991d-27a8a79c7d3d" providerId="AD" clId="Web-{3C7C1B07-16AA-4C43-AD16-786E1F114658}" dt="2022-02-18T00:38:54.629" v="27" actId="20577"/>
          <ac:spMkLst>
            <pc:docMk/>
            <pc:sldMk cId="81961343" sldId="258"/>
            <ac:spMk id="5" creationId="{3D669F13-9501-4C05-A1D1-F527AC6A1797}"/>
          </ac:spMkLst>
        </pc:spChg>
      </pc:sldChg>
      <pc:sldChg chg="addSp delSp modSp">
        <pc:chgData name="김상희" userId="S::a013005@aivle.kt.co.kr::ba9818b6-83c6-4b19-991d-27a8a79c7d3d" providerId="AD" clId="Web-{3C7C1B07-16AA-4C43-AD16-786E1F114658}" dt="2022-02-18T01:42:50.294" v="1027" actId="20577"/>
        <pc:sldMkLst>
          <pc:docMk/>
          <pc:sldMk cId="716901701" sldId="260"/>
        </pc:sldMkLst>
        <pc:spChg chg="add mod">
          <ac:chgData name="김상희" userId="S::a013005@aivle.kt.co.kr::ba9818b6-83c6-4b19-991d-27a8a79c7d3d" providerId="AD" clId="Web-{3C7C1B07-16AA-4C43-AD16-786E1F114658}" dt="2022-02-18T01:42:50.294" v="1027" actId="20577"/>
          <ac:spMkLst>
            <pc:docMk/>
            <pc:sldMk cId="716901701" sldId="260"/>
            <ac:spMk id="5" creationId="{E6B3E923-99B7-4F5A-910B-C3862451F486}"/>
          </ac:spMkLst>
        </pc:spChg>
        <pc:spChg chg="mod">
          <ac:chgData name="김상희" userId="S::a013005@aivle.kt.co.kr::ba9818b6-83c6-4b19-991d-27a8a79c7d3d" providerId="AD" clId="Web-{3C7C1B07-16AA-4C43-AD16-786E1F114658}" dt="2022-02-18T00:56:56.305" v="244" actId="20577"/>
          <ac:spMkLst>
            <pc:docMk/>
            <pc:sldMk cId="716901701" sldId="260"/>
            <ac:spMk id="6" creationId="{46BCED6D-388F-4141-AE05-4DBFF1D30D2C}"/>
          </ac:spMkLst>
        </pc:spChg>
        <pc:cxnChg chg="add del mod">
          <ac:chgData name="김상희" userId="S::a013005@aivle.kt.co.kr::ba9818b6-83c6-4b19-991d-27a8a79c7d3d" providerId="AD" clId="Web-{3C7C1B07-16AA-4C43-AD16-786E1F114658}" dt="2022-02-18T01:42:16.559" v="1009"/>
          <ac:cxnSpMkLst>
            <pc:docMk/>
            <pc:sldMk cId="716901701" sldId="260"/>
            <ac:cxnSpMk id="9" creationId="{1C8BDB76-12BD-4456-8794-517F2AB811BF}"/>
          </ac:cxnSpMkLst>
        </pc:cxnChg>
      </pc:sldChg>
      <pc:sldChg chg="addSp delSp modSp new">
        <pc:chgData name="김상희" userId="S::a013005@aivle.kt.co.kr::ba9818b6-83c6-4b19-991d-27a8a79c7d3d" providerId="AD" clId="Web-{3C7C1B07-16AA-4C43-AD16-786E1F114658}" dt="2022-02-18T01:58:26.843" v="1258" actId="20577"/>
        <pc:sldMkLst>
          <pc:docMk/>
          <pc:sldMk cId="3914037853" sldId="261"/>
        </pc:sldMkLst>
        <pc:spChg chg="del">
          <ac:chgData name="김상희" userId="S::a013005@aivle.kt.co.kr::ba9818b6-83c6-4b19-991d-27a8a79c7d3d" providerId="AD" clId="Web-{3C7C1B07-16AA-4C43-AD16-786E1F114658}" dt="2022-02-18T00:46:48.012" v="30"/>
          <ac:spMkLst>
            <pc:docMk/>
            <pc:sldMk cId="3914037853" sldId="261"/>
            <ac:spMk id="2" creationId="{00204739-2923-4658-8620-B067C4DA5CF0}"/>
          </ac:spMkLst>
        </pc:spChg>
        <pc:spChg chg="del">
          <ac:chgData name="김상희" userId="S::a013005@aivle.kt.co.kr::ba9818b6-83c6-4b19-991d-27a8a79c7d3d" providerId="AD" clId="Web-{3C7C1B07-16AA-4C43-AD16-786E1F114658}" dt="2022-02-18T00:46:48.012" v="29"/>
          <ac:spMkLst>
            <pc:docMk/>
            <pc:sldMk cId="3914037853" sldId="261"/>
            <ac:spMk id="3" creationId="{241FCD84-03BE-4D60-8832-99E561D19839}"/>
          </ac:spMkLst>
        </pc:spChg>
        <pc:spChg chg="add mod">
          <ac:chgData name="김상희" userId="S::a013005@aivle.kt.co.kr::ba9818b6-83c6-4b19-991d-27a8a79c7d3d" providerId="AD" clId="Web-{3C7C1B07-16AA-4C43-AD16-786E1F114658}" dt="2022-02-18T00:47:34.357" v="57" actId="20577"/>
          <ac:spMkLst>
            <pc:docMk/>
            <pc:sldMk cId="3914037853" sldId="261"/>
            <ac:spMk id="4" creationId="{7B8CC3FC-6D78-4640-95AB-60447FE8B0AF}"/>
          </ac:spMkLst>
        </pc:spChg>
        <pc:spChg chg="mod">
          <ac:chgData name="김상희" userId="S::a013005@aivle.kt.co.kr::ba9818b6-83c6-4b19-991d-27a8a79c7d3d" providerId="AD" clId="Web-{3C7C1B07-16AA-4C43-AD16-786E1F114658}" dt="2022-02-18T00:52:01.674" v="125" actId="1076"/>
          <ac:spMkLst>
            <pc:docMk/>
            <pc:sldMk cId="3914037853" sldId="261"/>
            <ac:spMk id="5" creationId="{7D1B50EF-75EF-427A-9C74-68874B2ED681}"/>
          </ac:spMkLst>
        </pc:spChg>
        <pc:spChg chg="mod">
          <ac:chgData name="김상희" userId="S::a013005@aivle.kt.co.kr::ba9818b6-83c6-4b19-991d-27a8a79c7d3d" providerId="AD" clId="Web-{3C7C1B07-16AA-4C43-AD16-786E1F114658}" dt="2022-02-18T00:52:08.221" v="128" actId="1076"/>
          <ac:spMkLst>
            <pc:docMk/>
            <pc:sldMk cId="3914037853" sldId="261"/>
            <ac:spMk id="6" creationId="{71672B7E-7B3B-4F8B-BB6A-E153BAD03218}"/>
          </ac:spMkLst>
        </pc:spChg>
        <pc:spChg chg="mod">
          <ac:chgData name="김상희" userId="S::a013005@aivle.kt.co.kr::ba9818b6-83c6-4b19-991d-27a8a79c7d3d" providerId="AD" clId="Web-{3C7C1B07-16AA-4C43-AD16-786E1F114658}" dt="2022-02-18T01:58:26.843" v="1258" actId="20577"/>
          <ac:spMkLst>
            <pc:docMk/>
            <pc:sldMk cId="3914037853" sldId="261"/>
            <ac:spMk id="7" creationId="{CF508EF1-6909-48D0-A028-E1E1C848DFC2}"/>
          </ac:spMkLst>
        </pc:spChg>
        <pc:spChg chg="mod">
          <ac:chgData name="김상희" userId="S::a013005@aivle.kt.co.kr::ba9818b6-83c6-4b19-991d-27a8a79c7d3d" providerId="AD" clId="Web-{3C7C1B07-16AA-4C43-AD16-786E1F114658}" dt="2022-02-18T00:50:35.470" v="88" actId="1076"/>
          <ac:spMkLst>
            <pc:docMk/>
            <pc:sldMk cId="3914037853" sldId="261"/>
            <ac:spMk id="8" creationId="{E55D0A33-B42A-44F3-B323-7809000D02A9}"/>
          </ac:spMkLst>
        </pc:spChg>
        <pc:spChg chg="add mod">
          <ac:chgData name="김상희" userId="S::a013005@aivle.kt.co.kr::ba9818b6-83c6-4b19-991d-27a8a79c7d3d" providerId="AD" clId="Web-{3C7C1B07-16AA-4C43-AD16-786E1F114658}" dt="2022-02-18T00:52:13.753" v="129" actId="1076"/>
          <ac:spMkLst>
            <pc:docMk/>
            <pc:sldMk cId="3914037853" sldId="261"/>
            <ac:spMk id="9" creationId="{A92ED7C8-5B36-42E8-AAD5-16F31161586A}"/>
          </ac:spMkLst>
        </pc:spChg>
        <pc:spChg chg="mod">
          <ac:chgData name="김상희" userId="S::a013005@aivle.kt.co.kr::ba9818b6-83c6-4b19-991d-27a8a79c7d3d" providerId="AD" clId="Web-{3C7C1B07-16AA-4C43-AD16-786E1F114658}" dt="2022-02-18T00:52:47.706" v="130" actId="20577"/>
          <ac:spMkLst>
            <pc:docMk/>
            <pc:sldMk cId="3914037853" sldId="261"/>
            <ac:spMk id="10" creationId="{B12445FC-7BF7-43F5-8508-2B562479E95E}"/>
          </ac:spMkLst>
        </pc:spChg>
        <pc:spChg chg="add del mod">
          <ac:chgData name="김상희" userId="S::a013005@aivle.kt.co.kr::ba9818b6-83c6-4b19-991d-27a8a79c7d3d" providerId="AD" clId="Web-{3C7C1B07-16AA-4C43-AD16-786E1F114658}" dt="2022-02-18T00:50:51.111" v="91"/>
          <ac:spMkLst>
            <pc:docMk/>
            <pc:sldMk cId="3914037853" sldId="261"/>
            <ac:spMk id="11" creationId="{E30C1C29-B2F6-4258-A264-CCA9CE11BDD9}"/>
          </ac:spMkLst>
        </pc:spChg>
        <pc:spChg chg="add mod">
          <ac:chgData name="김상희" userId="S::a013005@aivle.kt.co.kr::ba9818b6-83c6-4b19-991d-27a8a79c7d3d" providerId="AD" clId="Web-{3C7C1B07-16AA-4C43-AD16-786E1F114658}" dt="2022-02-18T00:52:49.722" v="132" actId="20577"/>
          <ac:spMkLst>
            <pc:docMk/>
            <pc:sldMk cId="3914037853" sldId="261"/>
            <ac:spMk id="13" creationId="{F9333A03-0EFE-454F-B2A4-5C01F421B5F7}"/>
          </ac:spMkLst>
        </pc:spChg>
      </pc:sldChg>
      <pc:sldChg chg="addSp delSp modSp new">
        <pc:chgData name="김상희" userId="S::a013005@aivle.kt.co.kr::ba9818b6-83c6-4b19-991d-27a8a79c7d3d" providerId="AD" clId="Web-{3C7C1B07-16AA-4C43-AD16-786E1F114658}" dt="2022-02-18T02:04:11.381" v="1322" actId="20577"/>
        <pc:sldMkLst>
          <pc:docMk/>
          <pc:sldMk cId="1691056849" sldId="262"/>
        </pc:sldMkLst>
        <pc:spChg chg="mod">
          <ac:chgData name="김상희" userId="S::a013005@aivle.kt.co.kr::ba9818b6-83c6-4b19-991d-27a8a79c7d3d" providerId="AD" clId="Web-{3C7C1B07-16AA-4C43-AD16-786E1F114658}" dt="2022-02-18T01:00:00.293" v="340" actId="20577"/>
          <ac:spMkLst>
            <pc:docMk/>
            <pc:sldMk cId="1691056849" sldId="262"/>
            <ac:spMk id="2" creationId="{27CF5ACA-35B0-44C8-B3C3-3A2EAB6280C2}"/>
          </ac:spMkLst>
        </pc:spChg>
        <pc:spChg chg="del">
          <ac:chgData name="김상희" userId="S::a013005@aivle.kt.co.kr::ba9818b6-83c6-4b19-991d-27a8a79c7d3d" providerId="AD" clId="Web-{3C7C1B07-16AA-4C43-AD16-786E1F114658}" dt="2022-02-18T00:53:19.504" v="168"/>
          <ac:spMkLst>
            <pc:docMk/>
            <pc:sldMk cId="1691056849" sldId="262"/>
            <ac:spMk id="3" creationId="{47EB0128-01B7-4F01-B43E-4E7A8A4ED30F}"/>
          </ac:spMkLst>
        </pc:spChg>
        <pc:spChg chg="add">
          <ac:chgData name="김상희" userId="S::a013005@aivle.kt.co.kr::ba9818b6-83c6-4b19-991d-27a8a79c7d3d" providerId="AD" clId="Web-{3C7C1B07-16AA-4C43-AD16-786E1F114658}" dt="2022-02-18T01:49:09.364" v="1184"/>
          <ac:spMkLst>
            <pc:docMk/>
            <pc:sldMk cId="1691056849" sldId="262"/>
            <ac:spMk id="4" creationId="{E5FBD072-248B-44EA-B78E-2E4E65C7FD5A}"/>
          </ac:spMkLst>
        </pc:spChg>
        <pc:spChg chg="mod">
          <ac:chgData name="김상희" userId="S::a013005@aivle.kt.co.kr::ba9818b6-83c6-4b19-991d-27a8a79c7d3d" providerId="AD" clId="Web-{3C7C1B07-16AA-4C43-AD16-786E1F114658}" dt="2022-02-18T02:04:11.381" v="1322" actId="20577"/>
          <ac:spMkLst>
            <pc:docMk/>
            <pc:sldMk cId="1691056849" sldId="262"/>
            <ac:spMk id="9" creationId="{E1B6E9D6-BBE9-4938-8DE9-9DB4CA502C77}"/>
          </ac:spMkLst>
        </pc:spChg>
        <pc:spChg chg="add">
          <ac:chgData name="김상희" userId="S::a013005@aivle.kt.co.kr::ba9818b6-83c6-4b19-991d-27a8a79c7d3d" providerId="AD" clId="Web-{3C7C1B07-16AA-4C43-AD16-786E1F114658}" dt="2022-02-18T02:03:43.975" v="1283"/>
          <ac:spMkLst>
            <pc:docMk/>
            <pc:sldMk cId="1691056849" sldId="262"/>
            <ac:spMk id="11" creationId="{40BA633E-96B0-4C6C-A9F5-6A648B073887}"/>
          </ac:spMkLst>
        </pc:spChg>
        <pc:picChg chg="add mod">
          <ac:chgData name="김상희" userId="S::a013005@aivle.kt.co.kr::ba9818b6-83c6-4b19-991d-27a8a79c7d3d" providerId="AD" clId="Web-{3C7C1B07-16AA-4C43-AD16-786E1F114658}" dt="2022-02-18T02:03:35.412" v="1282" actId="1076"/>
          <ac:picMkLst>
            <pc:docMk/>
            <pc:sldMk cId="1691056849" sldId="262"/>
            <ac:picMk id="8" creationId="{E977E7E4-7492-4CFF-920E-F93435D64041}"/>
          </ac:picMkLst>
        </pc:picChg>
      </pc:sldChg>
      <pc:sldChg chg="addSp delSp modSp">
        <pc:chgData name="김상희" userId="S::a013005@aivle.kt.co.kr::ba9818b6-83c6-4b19-991d-27a8a79c7d3d" providerId="AD" clId="Web-{3C7C1B07-16AA-4C43-AD16-786E1F114658}" dt="2022-02-18T01:34:53.597" v="829" actId="20577"/>
        <pc:sldMkLst>
          <pc:docMk/>
          <pc:sldMk cId="1898121506" sldId="263"/>
        </pc:sldMkLst>
        <pc:spChg chg="add mod">
          <ac:chgData name="김상희" userId="S::a013005@aivle.kt.co.kr::ba9818b6-83c6-4b19-991d-27a8a79c7d3d" providerId="AD" clId="Web-{3C7C1B07-16AA-4C43-AD16-786E1F114658}" dt="2022-02-18T01:34:53.597" v="829" actId="20577"/>
          <ac:spMkLst>
            <pc:docMk/>
            <pc:sldMk cId="1898121506" sldId="263"/>
            <ac:spMk id="4" creationId="{4160BEE9-2E26-421E-9980-9E2633F0559C}"/>
          </ac:spMkLst>
        </pc:spChg>
        <pc:spChg chg="mod">
          <ac:chgData name="김상희" userId="S::a013005@aivle.kt.co.kr::ba9818b6-83c6-4b19-991d-27a8a79c7d3d" providerId="AD" clId="Web-{3C7C1B07-16AA-4C43-AD16-786E1F114658}" dt="2022-02-18T00:56:38.758" v="239" actId="20577"/>
          <ac:spMkLst>
            <pc:docMk/>
            <pc:sldMk cId="1898121506" sldId="263"/>
            <ac:spMk id="6" creationId="{46BCED6D-388F-4141-AE05-4DBFF1D30D2C}"/>
          </ac:spMkLst>
        </pc:spChg>
        <pc:picChg chg="add del mod">
          <ac:chgData name="김상희" userId="S::a013005@aivle.kt.co.kr::ba9818b6-83c6-4b19-991d-27a8a79c7d3d" providerId="AD" clId="Web-{3C7C1B07-16AA-4C43-AD16-786E1F114658}" dt="2022-02-18T01:32:33.407" v="780"/>
          <ac:picMkLst>
            <pc:docMk/>
            <pc:sldMk cId="1898121506" sldId="263"/>
            <ac:picMk id="9" creationId="{A22D702F-0942-4045-BCB7-D8338692F04A}"/>
          </ac:picMkLst>
        </pc:picChg>
      </pc:sldChg>
      <pc:sldChg chg="addSp delSp modSp new">
        <pc:chgData name="김상희" userId="S::a013005@aivle.kt.co.kr::ba9818b6-83c6-4b19-991d-27a8a79c7d3d" providerId="AD" clId="Web-{3C7C1B07-16AA-4C43-AD16-786E1F114658}" dt="2022-02-18T02:05:51.446" v="1347" actId="20577"/>
        <pc:sldMkLst>
          <pc:docMk/>
          <pc:sldMk cId="683220565" sldId="264"/>
        </pc:sldMkLst>
        <pc:spChg chg="del">
          <ac:chgData name="김상희" userId="S::a013005@aivle.kt.co.kr::ba9818b6-83c6-4b19-991d-27a8a79c7d3d" providerId="AD" clId="Web-{3C7C1B07-16AA-4C43-AD16-786E1F114658}" dt="2022-02-18T00:54:14.239" v="178"/>
          <ac:spMkLst>
            <pc:docMk/>
            <pc:sldMk cId="683220565" sldId="264"/>
            <ac:spMk id="2" creationId="{A544D8C1-3933-411E-9472-BA66D3D7E550}"/>
          </ac:spMkLst>
        </pc:spChg>
        <pc:spChg chg="del">
          <ac:chgData name="김상희" userId="S::a013005@aivle.kt.co.kr::ba9818b6-83c6-4b19-991d-27a8a79c7d3d" providerId="AD" clId="Web-{3C7C1B07-16AA-4C43-AD16-786E1F114658}" dt="2022-02-18T00:54:13.474" v="177"/>
          <ac:spMkLst>
            <pc:docMk/>
            <pc:sldMk cId="683220565" sldId="264"/>
            <ac:spMk id="3" creationId="{44DC026F-7AE7-4580-ADFB-1270745D234C}"/>
          </ac:spMkLst>
        </pc:spChg>
        <pc:spChg chg="add mod">
          <ac:chgData name="김상희" userId="S::a013005@aivle.kt.co.kr::ba9818b6-83c6-4b19-991d-27a8a79c7d3d" providerId="AD" clId="Web-{3C7C1B07-16AA-4C43-AD16-786E1F114658}" dt="2022-02-18T00:59:46.277" v="339" actId="20577"/>
          <ac:spMkLst>
            <pc:docMk/>
            <pc:sldMk cId="683220565" sldId="264"/>
            <ac:spMk id="5" creationId="{C89CB8D1-91CD-4569-A7C0-213EA8693E3F}"/>
          </ac:spMkLst>
        </pc:spChg>
        <pc:spChg chg="add">
          <ac:chgData name="김상희" userId="S::a013005@aivle.kt.co.kr::ba9818b6-83c6-4b19-991d-27a8a79c7d3d" providerId="AD" clId="Web-{3C7C1B07-16AA-4C43-AD16-786E1F114658}" dt="2022-02-18T01:49:10.254" v="1185"/>
          <ac:spMkLst>
            <pc:docMk/>
            <pc:sldMk cId="683220565" sldId="264"/>
            <ac:spMk id="9" creationId="{93FEA057-FF48-4398-8679-2BEDB46476AA}"/>
          </ac:spMkLst>
        </pc:spChg>
        <pc:spChg chg="add mod">
          <ac:chgData name="김상희" userId="S::a013005@aivle.kt.co.kr::ba9818b6-83c6-4b19-991d-27a8a79c7d3d" providerId="AD" clId="Web-{3C7C1B07-16AA-4C43-AD16-786E1F114658}" dt="2022-02-18T02:05:51.446" v="1347" actId="20577"/>
          <ac:spMkLst>
            <pc:docMk/>
            <pc:sldMk cId="683220565" sldId="264"/>
            <ac:spMk id="10" creationId="{3557B3C9-3915-4C83-81BB-C7D0F0B8C2F7}"/>
          </ac:spMkLst>
        </pc:spChg>
        <pc:picChg chg="mod">
          <ac:chgData name="김상희" userId="S::a013005@aivle.kt.co.kr::ba9818b6-83c6-4b19-991d-27a8a79c7d3d" providerId="AD" clId="Web-{3C7C1B07-16AA-4C43-AD16-786E1F114658}" dt="2022-02-18T02:04:50.366" v="1332" actId="1076"/>
          <ac:picMkLst>
            <pc:docMk/>
            <pc:sldMk cId="683220565" sldId="264"/>
            <ac:picMk id="6" creationId="{6A89EBA7-54D1-4747-94B2-773B0E201583}"/>
          </ac:picMkLst>
        </pc:picChg>
        <pc:picChg chg="mod">
          <ac:chgData name="김상희" userId="S::a013005@aivle.kt.co.kr::ba9818b6-83c6-4b19-991d-27a8a79c7d3d" providerId="AD" clId="Web-{3C7C1B07-16AA-4C43-AD16-786E1F114658}" dt="2022-02-18T02:04:50.085" v="1331" actId="1076"/>
          <ac:picMkLst>
            <pc:docMk/>
            <pc:sldMk cId="683220565" sldId="264"/>
            <ac:picMk id="8" creationId="{2831A2FA-1A12-4083-A01A-2BECB70578C0}"/>
          </ac:picMkLst>
        </pc:picChg>
        <pc:cxnChg chg="add">
          <ac:chgData name="김상희" userId="S::a013005@aivle.kt.co.kr::ba9818b6-83c6-4b19-991d-27a8a79c7d3d" providerId="AD" clId="Web-{3C7C1B07-16AA-4C43-AD16-786E1F114658}" dt="2022-02-18T01:01:15.981" v="390"/>
          <ac:cxnSpMkLst>
            <pc:docMk/>
            <pc:sldMk cId="683220565" sldId="264"/>
            <ac:cxnSpMk id="7" creationId="{269D3B8D-E670-4454-AA5C-437AB7F5CDA5}"/>
          </ac:cxnSpMkLst>
        </pc:cxnChg>
      </pc:sldChg>
      <pc:sldChg chg="modSp">
        <pc:chgData name="김상희" userId="S::a013005@aivle.kt.co.kr::ba9818b6-83c6-4b19-991d-27a8a79c7d3d" providerId="AD" clId="Web-{3C7C1B07-16AA-4C43-AD16-786E1F114658}" dt="2022-02-18T00:55:05.490" v="191" actId="20577"/>
        <pc:sldMkLst>
          <pc:docMk/>
          <pc:sldMk cId="4061339426" sldId="265"/>
        </pc:sldMkLst>
        <pc:spChg chg="mod">
          <ac:chgData name="김상희" userId="S::a013005@aivle.kt.co.kr::ba9818b6-83c6-4b19-991d-27a8a79c7d3d" providerId="AD" clId="Web-{3C7C1B07-16AA-4C43-AD16-786E1F114658}" dt="2022-02-18T00:55:05.490" v="191" actId="20577"/>
          <ac:spMkLst>
            <pc:docMk/>
            <pc:sldMk cId="4061339426" sldId="265"/>
            <ac:spMk id="6" creationId="{46BCED6D-388F-4141-AE05-4DBFF1D30D2C}"/>
          </ac:spMkLst>
        </pc:spChg>
      </pc:sldChg>
      <pc:sldChg chg="addSp modSp add ord replId">
        <pc:chgData name="김상희" userId="S::a013005@aivle.kt.co.kr::ba9818b6-83c6-4b19-991d-27a8a79c7d3d" providerId="AD" clId="Web-{3C7C1B07-16AA-4C43-AD16-786E1F114658}" dt="2022-02-18T01:58:13.687" v="1250" actId="20577"/>
        <pc:sldMkLst>
          <pc:docMk/>
          <pc:sldMk cId="3832483974" sldId="266"/>
        </pc:sldMkLst>
        <pc:spChg chg="mod">
          <ac:chgData name="김상희" userId="S::a013005@aivle.kt.co.kr::ba9818b6-83c6-4b19-991d-27a8a79c7d3d" providerId="AD" clId="Web-{3C7C1B07-16AA-4C43-AD16-786E1F114658}" dt="2022-02-18T00:58:37.682" v="284" actId="20577"/>
          <ac:spMkLst>
            <pc:docMk/>
            <pc:sldMk cId="3832483974" sldId="266"/>
            <ac:spMk id="2" creationId="{27CF5ACA-35B0-44C8-B3C3-3A2EAB6280C2}"/>
          </ac:spMkLst>
        </pc:spChg>
        <pc:spChg chg="add mod">
          <ac:chgData name="김상희" userId="S::a013005@aivle.kt.co.kr::ba9818b6-83c6-4b19-991d-27a8a79c7d3d" providerId="AD" clId="Web-{3C7C1B07-16AA-4C43-AD16-786E1F114658}" dt="2022-02-18T01:58:13.687" v="1250" actId="20577"/>
          <ac:spMkLst>
            <pc:docMk/>
            <pc:sldMk cId="3832483974" sldId="266"/>
            <ac:spMk id="6" creationId="{C33B0E0E-0D22-493E-8B14-B6C251909B7D}"/>
          </ac:spMkLst>
        </pc:spChg>
        <pc:cxnChg chg="add">
          <ac:chgData name="김상희" userId="S::a013005@aivle.kt.co.kr::ba9818b6-83c6-4b19-991d-27a8a79c7d3d" providerId="AD" clId="Web-{3C7C1B07-16AA-4C43-AD16-786E1F114658}" dt="2022-02-18T01:01:10.528" v="387"/>
          <ac:cxnSpMkLst>
            <pc:docMk/>
            <pc:sldMk cId="3832483974" sldId="266"/>
            <ac:cxnSpMk id="4" creationId="{9E09A2A2-DB79-49D4-92D4-BB486C7420A8}"/>
          </ac:cxnSpMkLst>
        </pc:cxnChg>
      </pc:sldChg>
      <pc:sldChg chg="addSp modSp">
        <pc:chgData name="김상희" userId="S::a013005@aivle.kt.co.kr::ba9818b6-83c6-4b19-991d-27a8a79c7d3d" providerId="AD" clId="Web-{3C7C1B07-16AA-4C43-AD16-786E1F114658}" dt="2022-02-18T01:49:58.646" v="1191" actId="20577"/>
        <pc:sldMkLst>
          <pc:docMk/>
          <pc:sldMk cId="3290899413" sldId="267"/>
        </pc:sldMkLst>
        <pc:spChg chg="add mod">
          <ac:chgData name="김상희" userId="S::a013005@aivle.kt.co.kr::ba9818b6-83c6-4b19-991d-27a8a79c7d3d" providerId="AD" clId="Web-{3C7C1B07-16AA-4C43-AD16-786E1F114658}" dt="2022-02-18T01:49:58.646" v="1191" actId="20577"/>
          <ac:spMkLst>
            <pc:docMk/>
            <pc:sldMk cId="3290899413" sldId="267"/>
            <ac:spMk id="4" creationId="{BDCEAF21-DA09-4A14-98D1-087449D68FC9}"/>
          </ac:spMkLst>
        </pc:spChg>
        <pc:spChg chg="mod">
          <ac:chgData name="김상희" userId="S::a013005@aivle.kt.co.kr::ba9818b6-83c6-4b19-991d-27a8a79c7d3d" providerId="AD" clId="Web-{3C7C1B07-16AA-4C43-AD16-786E1F114658}" dt="2022-02-18T00:57:06.352" v="246" actId="20577"/>
          <ac:spMkLst>
            <pc:docMk/>
            <pc:sldMk cId="3290899413" sldId="267"/>
            <ac:spMk id="6" creationId="{46BCED6D-388F-4141-AE05-4DBFF1D30D2C}"/>
          </ac:spMkLst>
        </pc:spChg>
      </pc:sldChg>
      <pc:sldChg chg="addSp delSp modSp">
        <pc:chgData name="김상희" userId="S::a013005@aivle.kt.co.kr::ba9818b6-83c6-4b19-991d-27a8a79c7d3d" providerId="AD" clId="Web-{3C7C1B07-16AA-4C43-AD16-786E1F114658}" dt="2022-02-18T01:45:38.953" v="1139" actId="20577"/>
        <pc:sldMkLst>
          <pc:docMk/>
          <pc:sldMk cId="4204956715" sldId="268"/>
        </pc:sldMkLst>
        <pc:spChg chg="mod">
          <ac:chgData name="김상희" userId="S::a013005@aivle.kt.co.kr::ba9818b6-83c6-4b19-991d-27a8a79c7d3d" providerId="AD" clId="Web-{3C7C1B07-16AA-4C43-AD16-786E1F114658}" dt="2022-02-18T00:57:10.071" v="247" actId="20577"/>
          <ac:spMkLst>
            <pc:docMk/>
            <pc:sldMk cId="4204956715" sldId="268"/>
            <ac:spMk id="6" creationId="{46BCED6D-388F-4141-AE05-4DBFF1D30D2C}"/>
          </ac:spMkLst>
        </pc:spChg>
        <pc:spChg chg="add mod">
          <ac:chgData name="김상희" userId="S::a013005@aivle.kt.co.kr::ba9818b6-83c6-4b19-991d-27a8a79c7d3d" providerId="AD" clId="Web-{3C7C1B07-16AA-4C43-AD16-786E1F114658}" dt="2022-02-18T01:45:38.953" v="1139" actId="20577"/>
          <ac:spMkLst>
            <pc:docMk/>
            <pc:sldMk cId="4204956715" sldId="268"/>
            <ac:spMk id="10" creationId="{E93A2277-BD32-45FD-9D46-EF892EC7C57C}"/>
          </ac:spMkLst>
        </pc:spChg>
        <pc:picChg chg="add del mod modCrop">
          <ac:chgData name="김상희" userId="S::a013005@aivle.kt.co.kr::ba9818b6-83c6-4b19-991d-27a8a79c7d3d" providerId="AD" clId="Web-{3C7C1B07-16AA-4C43-AD16-786E1F114658}" dt="2022-02-18T01:06:58.285" v="401"/>
          <ac:picMkLst>
            <pc:docMk/>
            <pc:sldMk cId="4204956715" sldId="268"/>
            <ac:picMk id="5" creationId="{D14DC544-FD88-4974-B146-BCD435166EB0}"/>
          </ac:picMkLst>
        </pc:picChg>
      </pc:sldChg>
      <pc:sldChg chg="addSp modSp ord">
        <pc:chgData name="김상희" userId="S::a013005@aivle.kt.co.kr::ba9818b6-83c6-4b19-991d-27a8a79c7d3d" providerId="AD" clId="Web-{3C7C1B07-16AA-4C43-AD16-786E1F114658}" dt="2022-02-18T01:35:41.286" v="834" actId="20577"/>
        <pc:sldMkLst>
          <pc:docMk/>
          <pc:sldMk cId="1233136723" sldId="269"/>
        </pc:sldMkLst>
        <pc:spChg chg="add mod">
          <ac:chgData name="김상희" userId="S::a013005@aivle.kt.co.kr::ba9818b6-83c6-4b19-991d-27a8a79c7d3d" providerId="AD" clId="Web-{3C7C1B07-16AA-4C43-AD16-786E1F114658}" dt="2022-02-18T01:35:41.286" v="834" actId="20577"/>
          <ac:spMkLst>
            <pc:docMk/>
            <pc:sldMk cId="1233136723" sldId="269"/>
            <ac:spMk id="4" creationId="{FF64C9ED-2018-4D48-9C91-41CD90A2FF4C}"/>
          </ac:spMkLst>
        </pc:spChg>
        <pc:spChg chg="mod">
          <ac:chgData name="김상희" userId="S::a013005@aivle.kt.co.kr::ba9818b6-83c6-4b19-991d-27a8a79c7d3d" providerId="AD" clId="Web-{3C7C1B07-16AA-4C43-AD16-786E1F114658}" dt="2022-02-18T01:28:40.262" v="749" actId="20577"/>
          <ac:spMkLst>
            <pc:docMk/>
            <pc:sldMk cId="1233136723" sldId="269"/>
            <ac:spMk id="6" creationId="{46BCED6D-388F-4141-AE05-4DBFF1D30D2C}"/>
          </ac:spMkLst>
        </pc:spChg>
      </pc:sldChg>
      <pc:sldChg chg="addSp delSp modSp">
        <pc:chgData name="김상희" userId="S::a013005@aivle.kt.co.kr::ba9818b6-83c6-4b19-991d-27a8a79c7d3d" providerId="AD" clId="Web-{3C7C1B07-16AA-4C43-AD16-786E1F114658}" dt="2022-02-18T01:48:05.347" v="1179" actId="1076"/>
        <pc:sldMkLst>
          <pc:docMk/>
          <pc:sldMk cId="1648885754" sldId="270"/>
        </pc:sldMkLst>
        <pc:spChg chg="del">
          <ac:chgData name="김상희" userId="S::a013005@aivle.kt.co.kr::ba9818b6-83c6-4b19-991d-27a8a79c7d3d" providerId="AD" clId="Web-{3C7C1B07-16AA-4C43-AD16-786E1F114658}" dt="2022-02-18T01:47:22.971" v="1142"/>
          <ac:spMkLst>
            <pc:docMk/>
            <pc:sldMk cId="1648885754" sldId="270"/>
            <ac:spMk id="3" creationId="{BF9354AA-6E9B-430D-BE0C-83AE17C0C4DD}"/>
          </ac:spMkLst>
        </pc:spChg>
        <pc:spChg chg="add">
          <ac:chgData name="김상희" userId="S::a013005@aivle.kt.co.kr::ba9818b6-83c6-4b19-991d-27a8a79c7d3d" providerId="AD" clId="Web-{3C7C1B07-16AA-4C43-AD16-786E1F114658}" dt="2022-02-18T01:29:10.528" v="769"/>
          <ac:spMkLst>
            <pc:docMk/>
            <pc:sldMk cId="1648885754" sldId="270"/>
            <ac:spMk id="5" creationId="{18259193-7C72-49E0-A673-4BAA8D66BFE9}"/>
          </ac:spMkLst>
        </pc:spChg>
        <pc:spChg chg="mod">
          <ac:chgData name="김상희" userId="S::a013005@aivle.kt.co.kr::ba9818b6-83c6-4b19-991d-27a8a79c7d3d" providerId="AD" clId="Web-{3C7C1B07-16AA-4C43-AD16-786E1F114658}" dt="2022-02-18T00:57:14.008" v="249" actId="20577"/>
          <ac:spMkLst>
            <pc:docMk/>
            <pc:sldMk cId="1648885754" sldId="270"/>
            <ac:spMk id="6" creationId="{46BCED6D-388F-4141-AE05-4DBFF1D30D2C}"/>
          </ac:spMkLst>
        </pc:spChg>
        <pc:spChg chg="add mod">
          <ac:chgData name="김상희" userId="S::a013005@aivle.kt.co.kr::ba9818b6-83c6-4b19-991d-27a8a79c7d3d" providerId="AD" clId="Web-{3C7C1B07-16AA-4C43-AD16-786E1F114658}" dt="2022-02-18T01:48:05.347" v="1179" actId="1076"/>
          <ac:spMkLst>
            <pc:docMk/>
            <pc:sldMk cId="1648885754" sldId="270"/>
            <ac:spMk id="9" creationId="{D6F42636-E697-4D63-9430-41873CE12138}"/>
          </ac:spMkLst>
        </pc:spChg>
      </pc:sldChg>
      <pc:sldChg chg="addSp modSp">
        <pc:chgData name="김상희" userId="S::a013005@aivle.kt.co.kr::ba9818b6-83c6-4b19-991d-27a8a79c7d3d" providerId="AD" clId="Web-{3C7C1B07-16AA-4C43-AD16-786E1F114658}" dt="2022-02-18T02:21:02.447" v="1560" actId="20577"/>
        <pc:sldMkLst>
          <pc:docMk/>
          <pc:sldMk cId="379938153" sldId="271"/>
        </pc:sldMkLst>
        <pc:spChg chg="mod">
          <ac:chgData name="김상희" userId="S::a013005@aivle.kt.co.kr::ba9818b6-83c6-4b19-991d-27a8a79c7d3d" providerId="AD" clId="Web-{3C7C1B07-16AA-4C43-AD16-786E1F114658}" dt="2022-02-18T00:56:44.289" v="241" actId="20577"/>
          <ac:spMkLst>
            <pc:docMk/>
            <pc:sldMk cId="379938153" sldId="271"/>
            <ac:spMk id="5" creationId="{D52932D8-C462-4B7D-8242-BBA0AAA20452}"/>
          </ac:spMkLst>
        </pc:spChg>
        <pc:spChg chg="add mod">
          <ac:chgData name="김상희" userId="S::a013005@aivle.kt.co.kr::ba9818b6-83c6-4b19-991d-27a8a79c7d3d" providerId="AD" clId="Web-{3C7C1B07-16AA-4C43-AD16-786E1F114658}" dt="2022-02-18T02:21:02.447" v="1560" actId="20577"/>
          <ac:spMkLst>
            <pc:docMk/>
            <pc:sldMk cId="379938153" sldId="271"/>
            <ac:spMk id="7" creationId="{B88C5681-78E6-4280-AA7C-033209B31F47}"/>
          </ac:spMkLst>
        </pc:spChg>
      </pc:sldChg>
      <pc:sldChg chg="addSp delSp modSp new">
        <pc:chgData name="김상희" userId="S::a013005@aivle.kt.co.kr::ba9818b6-83c6-4b19-991d-27a8a79c7d3d" providerId="AD" clId="Web-{3C7C1B07-16AA-4C43-AD16-786E1F114658}" dt="2022-02-18T01:59:47.782" v="1260" actId="20577"/>
        <pc:sldMkLst>
          <pc:docMk/>
          <pc:sldMk cId="3983327491" sldId="272"/>
        </pc:sldMkLst>
        <pc:spChg chg="del">
          <ac:chgData name="김상희" userId="S::a013005@aivle.kt.co.kr::ba9818b6-83c6-4b19-991d-27a8a79c7d3d" providerId="AD" clId="Web-{3C7C1B07-16AA-4C43-AD16-786E1F114658}" dt="2022-02-18T00:58:49.041" v="287"/>
          <ac:spMkLst>
            <pc:docMk/>
            <pc:sldMk cId="3983327491" sldId="272"/>
            <ac:spMk id="2" creationId="{9572F706-5119-498D-8AB3-92E912615BFB}"/>
          </ac:spMkLst>
        </pc:spChg>
        <pc:spChg chg="del">
          <ac:chgData name="김상희" userId="S::a013005@aivle.kt.co.kr::ba9818b6-83c6-4b19-991d-27a8a79c7d3d" providerId="AD" clId="Web-{3C7C1B07-16AA-4C43-AD16-786E1F114658}" dt="2022-02-18T00:58:49.041" v="286"/>
          <ac:spMkLst>
            <pc:docMk/>
            <pc:sldMk cId="3983327491" sldId="272"/>
            <ac:spMk id="3" creationId="{10CA4F04-917E-4B64-AC48-267510BF6D70}"/>
          </ac:spMkLst>
        </pc:spChg>
        <pc:spChg chg="add mod">
          <ac:chgData name="김상희" userId="S::a013005@aivle.kt.co.kr::ba9818b6-83c6-4b19-991d-27a8a79c7d3d" providerId="AD" clId="Web-{3C7C1B07-16AA-4C43-AD16-786E1F114658}" dt="2022-02-18T00:58:57.916" v="305" actId="20577"/>
          <ac:spMkLst>
            <pc:docMk/>
            <pc:sldMk cId="3983327491" sldId="272"/>
            <ac:spMk id="5" creationId="{A81E6275-39AF-4F4C-B5DB-59A6E30D9D37}"/>
          </ac:spMkLst>
        </pc:spChg>
        <pc:spChg chg="add mod">
          <ac:chgData name="김상희" userId="S::a013005@aivle.kt.co.kr::ba9818b6-83c6-4b19-991d-27a8a79c7d3d" providerId="AD" clId="Web-{3C7C1B07-16AA-4C43-AD16-786E1F114658}" dt="2022-02-18T01:59:47.782" v="1260" actId="20577"/>
          <ac:spMkLst>
            <pc:docMk/>
            <pc:sldMk cId="3983327491" sldId="272"/>
            <ac:spMk id="9" creationId="{79A96215-64EE-4BD5-877C-2193DB33F792}"/>
          </ac:spMkLst>
        </pc:spChg>
        <pc:spChg chg="add mod">
          <ac:chgData name="김상희" userId="S::a013005@aivle.kt.co.kr::ba9818b6-83c6-4b19-991d-27a8a79c7d3d" providerId="AD" clId="Web-{3C7C1B07-16AA-4C43-AD16-786E1F114658}" dt="2022-02-18T01:55:58.794" v="1234" actId="1076"/>
          <ac:spMkLst>
            <pc:docMk/>
            <pc:sldMk cId="3983327491" sldId="272"/>
            <ac:spMk id="13" creationId="{93BC338B-4C3E-49E9-8C2D-AFF7F07D7E80}"/>
          </ac:spMkLst>
        </pc:spChg>
        <pc:spChg chg="add del">
          <ac:chgData name="김상희" userId="S::a013005@aivle.kt.co.kr::ba9818b6-83c6-4b19-991d-27a8a79c7d3d" providerId="AD" clId="Web-{3C7C1B07-16AA-4C43-AD16-786E1F114658}" dt="2022-02-18T01:54:45.995" v="1207"/>
          <ac:spMkLst>
            <pc:docMk/>
            <pc:sldMk cId="3983327491" sldId="272"/>
            <ac:spMk id="15" creationId="{D43BABC8-2D16-4D64-96BD-8D5BDF3A3356}"/>
          </ac:spMkLst>
        </pc:spChg>
        <pc:spChg chg="add mod">
          <ac:chgData name="김상희" userId="S::a013005@aivle.kt.co.kr::ba9818b6-83c6-4b19-991d-27a8a79c7d3d" providerId="AD" clId="Web-{3C7C1B07-16AA-4C43-AD16-786E1F114658}" dt="2022-02-18T01:56:11.919" v="1238" actId="1076"/>
          <ac:spMkLst>
            <pc:docMk/>
            <pc:sldMk cId="3983327491" sldId="272"/>
            <ac:spMk id="18" creationId="{ED9DE2B7-459E-4D34-9931-5EA33880D8CB}"/>
          </ac:spMkLst>
        </pc:spChg>
        <pc:picChg chg="add mod">
          <ac:chgData name="김상희" userId="S::a013005@aivle.kt.co.kr::ba9818b6-83c6-4b19-991d-27a8a79c7d3d" providerId="AD" clId="Web-{3C7C1B07-16AA-4C43-AD16-786E1F114658}" dt="2022-02-18T01:56:06.278" v="1236" actId="14100"/>
          <ac:picMkLst>
            <pc:docMk/>
            <pc:sldMk cId="3983327491" sldId="272"/>
            <ac:picMk id="10" creationId="{F22BCE8E-9203-44E3-ACAA-F08DCE577212}"/>
          </ac:picMkLst>
        </pc:picChg>
        <pc:picChg chg="add mod">
          <ac:chgData name="김상희" userId="S::a013005@aivle.kt.co.kr::ba9818b6-83c6-4b19-991d-27a8a79c7d3d" providerId="AD" clId="Web-{3C7C1B07-16AA-4C43-AD16-786E1F114658}" dt="2022-02-18T01:56:01.997" v="1235" actId="14100"/>
          <ac:picMkLst>
            <pc:docMk/>
            <pc:sldMk cId="3983327491" sldId="272"/>
            <ac:picMk id="11" creationId="{CF9BEA80-BEFD-4C33-A930-8141B0B22216}"/>
          </ac:picMkLst>
        </pc:picChg>
        <pc:picChg chg="add del mod">
          <ac:chgData name="김상희" userId="S::a013005@aivle.kt.co.kr::ba9818b6-83c6-4b19-991d-27a8a79c7d3d" providerId="AD" clId="Web-{3C7C1B07-16AA-4C43-AD16-786E1F114658}" dt="2022-02-18T01:56:46.013" v="1241"/>
          <ac:picMkLst>
            <pc:docMk/>
            <pc:sldMk cId="3983327491" sldId="272"/>
            <ac:picMk id="16" creationId="{944232EB-A0FB-40CC-8A5F-3525599BDC6C}"/>
          </ac:picMkLst>
        </pc:picChg>
        <pc:picChg chg="add mod">
          <ac:chgData name="김상희" userId="S::a013005@aivle.kt.co.kr::ba9818b6-83c6-4b19-991d-27a8a79c7d3d" providerId="AD" clId="Web-{3C7C1B07-16AA-4C43-AD16-786E1F114658}" dt="2022-02-18T01:56:56.748" v="1245" actId="1076"/>
          <ac:picMkLst>
            <pc:docMk/>
            <pc:sldMk cId="3983327491" sldId="272"/>
            <ac:picMk id="19" creationId="{762D74A7-D285-4D3F-93DB-EBB438C40009}"/>
          </ac:picMkLst>
        </pc:picChg>
        <pc:cxnChg chg="add">
          <ac:chgData name="김상희" userId="S::a013005@aivle.kt.co.kr::ba9818b6-83c6-4b19-991d-27a8a79c7d3d" providerId="AD" clId="Web-{3C7C1B07-16AA-4C43-AD16-786E1F114658}" dt="2022-02-18T01:01:13.435" v="389"/>
          <ac:cxnSpMkLst>
            <pc:docMk/>
            <pc:sldMk cId="3983327491" sldId="272"/>
            <ac:cxnSpMk id="7" creationId="{5E124056-F388-4688-93F1-B8645BE111C4}"/>
          </ac:cxnSpMkLst>
        </pc:cxnChg>
      </pc:sldChg>
      <pc:sldChg chg="addSp delSp modSp new">
        <pc:chgData name="김상희" userId="S::a013005@aivle.kt.co.kr::ba9818b6-83c6-4b19-991d-27a8a79c7d3d" providerId="AD" clId="Web-{3C7C1B07-16AA-4C43-AD16-786E1F114658}" dt="2022-02-18T02:48:15.556" v="3325" actId="20577"/>
        <pc:sldMkLst>
          <pc:docMk/>
          <pc:sldMk cId="1425808096" sldId="273"/>
        </pc:sldMkLst>
        <pc:spChg chg="del">
          <ac:chgData name="김상희" userId="S::a013005@aivle.kt.co.kr::ba9818b6-83c6-4b19-991d-27a8a79c7d3d" providerId="AD" clId="Web-{3C7C1B07-16AA-4C43-AD16-786E1F114658}" dt="2022-02-18T00:59:06.635" v="308"/>
          <ac:spMkLst>
            <pc:docMk/>
            <pc:sldMk cId="1425808096" sldId="273"/>
            <ac:spMk id="2" creationId="{C0334063-FBE1-4A69-97E2-6FCF7ABEDD51}"/>
          </ac:spMkLst>
        </pc:spChg>
        <pc:spChg chg="del">
          <ac:chgData name="김상희" userId="S::a013005@aivle.kt.co.kr::ba9818b6-83c6-4b19-991d-27a8a79c7d3d" providerId="AD" clId="Web-{3C7C1B07-16AA-4C43-AD16-786E1F114658}" dt="2022-02-18T00:59:06.635" v="307"/>
          <ac:spMkLst>
            <pc:docMk/>
            <pc:sldMk cId="1425808096" sldId="273"/>
            <ac:spMk id="3" creationId="{32746524-188F-4B12-89B1-56847A124EE0}"/>
          </ac:spMkLst>
        </pc:spChg>
        <pc:spChg chg="add mod">
          <ac:chgData name="김상희" userId="S::a013005@aivle.kt.co.kr::ba9818b6-83c6-4b19-991d-27a8a79c7d3d" providerId="AD" clId="Web-{3C7C1B07-16AA-4C43-AD16-786E1F114658}" dt="2022-02-18T02:46:17.132" v="3161" actId="20577"/>
          <ac:spMkLst>
            <pc:docMk/>
            <pc:sldMk cId="1425808096" sldId="273"/>
            <ac:spMk id="5" creationId="{1FABE4F2-AC5F-4F53-907D-ABAC9F596CD8}"/>
          </ac:spMkLst>
        </pc:spChg>
        <pc:spChg chg="add mod">
          <ac:chgData name="김상희" userId="S::a013005@aivle.kt.co.kr::ba9818b6-83c6-4b19-991d-27a8a79c7d3d" providerId="AD" clId="Web-{3C7C1B07-16AA-4C43-AD16-786E1F114658}" dt="2022-02-18T02:48:15.556" v="3325" actId="20577"/>
          <ac:spMkLst>
            <pc:docMk/>
            <pc:sldMk cId="1425808096" sldId="273"/>
            <ac:spMk id="9" creationId="{BD563C3B-E4AF-4DC7-8332-C3D9E71194C0}"/>
          </ac:spMkLst>
        </pc:spChg>
        <pc:cxnChg chg="add">
          <ac:chgData name="김상희" userId="S::a013005@aivle.kt.co.kr::ba9818b6-83c6-4b19-991d-27a8a79c7d3d" providerId="AD" clId="Web-{3C7C1B07-16AA-4C43-AD16-786E1F114658}" dt="2022-02-18T01:01:12.388" v="388"/>
          <ac:cxnSpMkLst>
            <pc:docMk/>
            <pc:sldMk cId="1425808096" sldId="273"/>
            <ac:cxnSpMk id="7" creationId="{2989505A-FC77-4AAA-BE30-CA9C19676EBD}"/>
          </ac:cxnSpMkLst>
        </pc:cxnChg>
      </pc:sldChg>
      <pc:sldChg chg="addSp delSp modSp new">
        <pc:chgData name="김상희" userId="S::a013005@aivle.kt.co.kr::ba9818b6-83c6-4b19-991d-27a8a79c7d3d" providerId="AD" clId="Web-{3C7C1B07-16AA-4C43-AD16-786E1F114658}" dt="2022-02-18T02:07:47.260" v="1402" actId="20577"/>
        <pc:sldMkLst>
          <pc:docMk/>
          <pc:sldMk cId="696162989" sldId="274"/>
        </pc:sldMkLst>
        <pc:spChg chg="del">
          <ac:chgData name="김상희" userId="S::a013005@aivle.kt.co.kr::ba9818b6-83c6-4b19-991d-27a8a79c7d3d" providerId="AD" clId="Web-{3C7C1B07-16AA-4C43-AD16-786E1F114658}" dt="2022-02-18T01:00:09.808" v="343"/>
          <ac:spMkLst>
            <pc:docMk/>
            <pc:sldMk cId="696162989" sldId="274"/>
            <ac:spMk id="2" creationId="{188A7BAA-15FD-4204-B251-107FEA8C1B47}"/>
          </ac:spMkLst>
        </pc:spChg>
        <pc:spChg chg="del">
          <ac:chgData name="김상희" userId="S::a013005@aivle.kt.co.kr::ba9818b6-83c6-4b19-991d-27a8a79c7d3d" providerId="AD" clId="Web-{3C7C1B07-16AA-4C43-AD16-786E1F114658}" dt="2022-02-18T01:00:09.808" v="342"/>
          <ac:spMkLst>
            <pc:docMk/>
            <pc:sldMk cId="696162989" sldId="274"/>
            <ac:spMk id="3" creationId="{0A2A713D-EE14-4A73-B062-D6DE1C666926}"/>
          </ac:spMkLst>
        </pc:spChg>
        <pc:spChg chg="add mod">
          <ac:chgData name="김상희" userId="S::a013005@aivle.kt.co.kr::ba9818b6-83c6-4b19-991d-27a8a79c7d3d" providerId="AD" clId="Web-{3C7C1B07-16AA-4C43-AD16-786E1F114658}" dt="2022-02-18T01:00:20.949" v="366" actId="14100"/>
          <ac:spMkLst>
            <pc:docMk/>
            <pc:sldMk cId="696162989" sldId="274"/>
            <ac:spMk id="5" creationId="{4C1A9E91-2DF4-4E0F-B5A6-D03829771C29}"/>
          </ac:spMkLst>
        </pc:spChg>
        <pc:spChg chg="add">
          <ac:chgData name="김상희" userId="S::a013005@aivle.kt.co.kr::ba9818b6-83c6-4b19-991d-27a8a79c7d3d" providerId="AD" clId="Web-{3C7C1B07-16AA-4C43-AD16-786E1F114658}" dt="2022-02-18T01:49:11.614" v="1186"/>
          <ac:spMkLst>
            <pc:docMk/>
            <pc:sldMk cId="696162989" sldId="274"/>
            <ac:spMk id="9" creationId="{0085AD39-6C01-4A5F-B469-C0F5B7AF6DB9}"/>
          </ac:spMkLst>
        </pc:spChg>
        <pc:spChg chg="add mod">
          <ac:chgData name="김상희" userId="S::a013005@aivle.kt.co.kr::ba9818b6-83c6-4b19-991d-27a8a79c7d3d" providerId="AD" clId="Web-{3C7C1B07-16AA-4C43-AD16-786E1F114658}" dt="2022-02-18T02:07:47.260" v="1402" actId="20577"/>
          <ac:spMkLst>
            <pc:docMk/>
            <pc:sldMk cId="696162989" sldId="274"/>
            <ac:spMk id="12" creationId="{285A6746-721E-41D8-AE13-B026C99CEE82}"/>
          </ac:spMkLst>
        </pc:spChg>
        <pc:picChg chg="mod">
          <ac:chgData name="김상희" userId="S::a013005@aivle.kt.co.kr::ba9818b6-83c6-4b19-991d-27a8a79c7d3d" providerId="AD" clId="Web-{3C7C1B07-16AA-4C43-AD16-786E1F114658}" dt="2022-02-18T02:06:43.884" v="1356" actId="14100"/>
          <ac:picMkLst>
            <pc:docMk/>
            <pc:sldMk cId="696162989" sldId="274"/>
            <ac:picMk id="6" creationId="{771464B7-09AC-4DBB-A108-7DFCD067D9CC}"/>
          </ac:picMkLst>
        </pc:picChg>
        <pc:picChg chg="mod">
          <ac:chgData name="김상희" userId="S::a013005@aivle.kt.co.kr::ba9818b6-83c6-4b19-991d-27a8a79c7d3d" providerId="AD" clId="Web-{3C7C1B07-16AA-4C43-AD16-786E1F114658}" dt="2022-02-18T02:06:35.556" v="1351" actId="14100"/>
          <ac:picMkLst>
            <pc:docMk/>
            <pc:sldMk cId="696162989" sldId="274"/>
            <ac:picMk id="8" creationId="{EE6031D3-C91B-42F0-9ED3-49F158FA683B}"/>
          </ac:picMkLst>
        </pc:picChg>
        <pc:cxnChg chg="add">
          <ac:chgData name="김상희" userId="S::a013005@aivle.kt.co.kr::ba9818b6-83c6-4b19-991d-27a8a79c7d3d" providerId="AD" clId="Web-{3C7C1B07-16AA-4C43-AD16-786E1F114658}" dt="2022-02-18T01:01:16.669" v="391"/>
          <ac:cxnSpMkLst>
            <pc:docMk/>
            <pc:sldMk cId="696162989" sldId="274"/>
            <ac:cxnSpMk id="7" creationId="{9E20B77C-39E5-4167-80BE-E0AB239A7AA9}"/>
          </ac:cxnSpMkLst>
        </pc:cxnChg>
      </pc:sldChg>
      <pc:sldChg chg="addSp delSp modSp new">
        <pc:chgData name="김상희" userId="S::a013005@aivle.kt.co.kr::ba9818b6-83c6-4b19-991d-27a8a79c7d3d" providerId="AD" clId="Web-{3C7C1B07-16AA-4C43-AD16-786E1F114658}" dt="2022-02-18T02:12:32.328" v="1465" actId="20577"/>
        <pc:sldMkLst>
          <pc:docMk/>
          <pc:sldMk cId="3215176186" sldId="275"/>
        </pc:sldMkLst>
        <pc:spChg chg="del">
          <ac:chgData name="김상희" userId="S::a013005@aivle.kt.co.kr::ba9818b6-83c6-4b19-991d-27a8a79c7d3d" providerId="AD" clId="Web-{3C7C1B07-16AA-4C43-AD16-786E1F114658}" dt="2022-02-18T01:00:29.512" v="369"/>
          <ac:spMkLst>
            <pc:docMk/>
            <pc:sldMk cId="3215176186" sldId="275"/>
            <ac:spMk id="2" creationId="{E66E77C5-5D0A-4C5D-8489-A3CF97115D01}"/>
          </ac:spMkLst>
        </pc:spChg>
        <pc:spChg chg="del">
          <ac:chgData name="김상희" userId="S::a013005@aivle.kt.co.kr::ba9818b6-83c6-4b19-991d-27a8a79c7d3d" providerId="AD" clId="Web-{3C7C1B07-16AA-4C43-AD16-786E1F114658}" dt="2022-02-18T01:00:29.512" v="368"/>
          <ac:spMkLst>
            <pc:docMk/>
            <pc:sldMk cId="3215176186" sldId="275"/>
            <ac:spMk id="3" creationId="{40681498-9A76-44AC-AA37-9F9D8180F355}"/>
          </ac:spMkLst>
        </pc:spChg>
        <pc:spChg chg="add mod">
          <ac:chgData name="김상희" userId="S::a013005@aivle.kt.co.kr::ba9818b6-83c6-4b19-991d-27a8a79c7d3d" providerId="AD" clId="Web-{3C7C1B07-16AA-4C43-AD16-786E1F114658}" dt="2022-02-18T01:00:36.653" v="386" actId="20577"/>
          <ac:spMkLst>
            <pc:docMk/>
            <pc:sldMk cId="3215176186" sldId="275"/>
            <ac:spMk id="5" creationId="{61824E46-3363-421D-B324-BFA4781CF9DB}"/>
          </ac:spMkLst>
        </pc:spChg>
        <pc:spChg chg="add">
          <ac:chgData name="김상희" userId="S::a013005@aivle.kt.co.kr::ba9818b6-83c6-4b19-991d-27a8a79c7d3d" providerId="AD" clId="Web-{3C7C1B07-16AA-4C43-AD16-786E1F114658}" dt="2022-02-18T01:49:12.364" v="1187"/>
          <ac:spMkLst>
            <pc:docMk/>
            <pc:sldMk cId="3215176186" sldId="275"/>
            <ac:spMk id="9" creationId="{7FABAC3D-F59D-4589-B832-7CEFF64F584D}"/>
          </ac:spMkLst>
        </pc:spChg>
        <pc:spChg chg="add mod">
          <ac:chgData name="김상희" userId="S::a013005@aivle.kt.co.kr::ba9818b6-83c6-4b19-991d-27a8a79c7d3d" providerId="AD" clId="Web-{3C7C1B07-16AA-4C43-AD16-786E1F114658}" dt="2022-02-18T02:12:32.328" v="1465" actId="20577"/>
          <ac:spMkLst>
            <pc:docMk/>
            <pc:sldMk cId="3215176186" sldId="275"/>
            <ac:spMk id="12" creationId="{EABAD0F4-73C5-4FAA-8D13-94F9E383A231}"/>
          </ac:spMkLst>
        </pc:spChg>
        <pc:picChg chg="add mod modCrop">
          <ac:chgData name="김상희" userId="S::a013005@aivle.kt.co.kr::ba9818b6-83c6-4b19-991d-27a8a79c7d3d" providerId="AD" clId="Web-{3C7C1B07-16AA-4C43-AD16-786E1F114658}" dt="2022-02-18T02:09:26.887" v="1418" actId="14100"/>
          <ac:picMkLst>
            <pc:docMk/>
            <pc:sldMk cId="3215176186" sldId="275"/>
            <ac:picMk id="10" creationId="{5961DAD5-21C5-4D4B-91EE-5EDF82C81FE8}"/>
          </ac:picMkLst>
        </pc:picChg>
        <pc:cxnChg chg="add">
          <ac:chgData name="김상희" userId="S::a013005@aivle.kt.co.kr::ba9818b6-83c6-4b19-991d-27a8a79c7d3d" providerId="AD" clId="Web-{3C7C1B07-16AA-4C43-AD16-786E1F114658}" dt="2022-02-18T01:01:17.310" v="392"/>
          <ac:cxnSpMkLst>
            <pc:docMk/>
            <pc:sldMk cId="3215176186" sldId="275"/>
            <ac:cxnSpMk id="7" creationId="{F731F795-FFEB-4B48-B898-511CAC1555EA}"/>
          </ac:cxnSpMkLst>
        </pc:cxnChg>
      </pc:sldChg>
      <pc:sldChg chg="modSp">
        <pc:chgData name="김상희" userId="S::a013005@aivle.kt.co.kr::ba9818b6-83c6-4b19-991d-27a8a79c7d3d" providerId="AD" clId="Web-{3C7C1B07-16AA-4C43-AD16-786E1F114658}" dt="2022-02-18T01:19:12.954" v="512"/>
        <pc:sldMkLst>
          <pc:docMk/>
          <pc:sldMk cId="1781987120" sldId="276"/>
        </pc:sldMkLst>
        <pc:spChg chg="mod">
          <ac:chgData name="김상희" userId="S::a013005@aivle.kt.co.kr::ba9818b6-83c6-4b19-991d-27a8a79c7d3d" providerId="AD" clId="Web-{3C7C1B07-16AA-4C43-AD16-786E1F114658}" dt="2022-02-18T01:19:12.939" v="511"/>
          <ac:spMkLst>
            <pc:docMk/>
            <pc:sldMk cId="1781987120" sldId="276"/>
            <ac:spMk id="5" creationId="{3D4DC115-E25A-4FF6-9E62-F232AAC3ED82}"/>
          </ac:spMkLst>
        </pc:spChg>
        <pc:spChg chg="mod">
          <ac:chgData name="김상희" userId="S::a013005@aivle.kt.co.kr::ba9818b6-83c6-4b19-991d-27a8a79c7d3d" providerId="AD" clId="Web-{3C7C1B07-16AA-4C43-AD16-786E1F114658}" dt="2022-02-18T01:19:12.954" v="512"/>
          <ac:spMkLst>
            <pc:docMk/>
            <pc:sldMk cId="1781987120" sldId="276"/>
            <ac:spMk id="6" creationId="{99035B5C-9C0C-4E89-90F4-2F9435AF9FB3}"/>
          </ac:spMkLst>
        </pc:spChg>
      </pc:sldChg>
      <pc:sldChg chg="addSp delSp modSp">
        <pc:chgData name="김상희" userId="S::a013005@aivle.kt.co.kr::ba9818b6-83c6-4b19-991d-27a8a79c7d3d" providerId="AD" clId="Web-{3C7C1B07-16AA-4C43-AD16-786E1F114658}" dt="2022-02-18T01:23:33.272" v="532"/>
        <pc:sldMkLst>
          <pc:docMk/>
          <pc:sldMk cId="1289091404" sldId="277"/>
        </pc:sldMkLst>
        <pc:spChg chg="mod">
          <ac:chgData name="김상희" userId="S::a013005@aivle.kt.co.kr::ba9818b6-83c6-4b19-991d-27a8a79c7d3d" providerId="AD" clId="Web-{3C7C1B07-16AA-4C43-AD16-786E1F114658}" dt="2022-02-18T01:23:18.631" v="531" actId="20577"/>
          <ac:spMkLst>
            <pc:docMk/>
            <pc:sldMk cId="1289091404" sldId="277"/>
            <ac:spMk id="10" creationId="{5EB5D35F-7396-4996-9D4A-76132CADFCB1}"/>
          </ac:spMkLst>
        </pc:spChg>
        <pc:grpChg chg="add mod">
          <ac:chgData name="김상희" userId="S::a013005@aivle.kt.co.kr::ba9818b6-83c6-4b19-991d-27a8a79c7d3d" providerId="AD" clId="Web-{3C7C1B07-16AA-4C43-AD16-786E1F114658}" dt="2022-02-18T01:21:13.253" v="516" actId="1076"/>
          <ac:grpSpMkLst>
            <pc:docMk/>
            <pc:sldMk cId="1289091404" sldId="277"/>
            <ac:grpSpMk id="3" creationId="{96C4B20B-D7FA-4279-99A1-E5582036A141}"/>
          </ac:grpSpMkLst>
        </pc:grpChg>
        <pc:picChg chg="add mod">
          <ac:chgData name="김상희" userId="S::a013005@aivle.kt.co.kr::ba9818b6-83c6-4b19-991d-27a8a79c7d3d" providerId="AD" clId="Web-{3C7C1B07-16AA-4C43-AD16-786E1F114658}" dt="2022-02-18T01:21:21.222" v="520" actId="1076"/>
          <ac:picMkLst>
            <pc:docMk/>
            <pc:sldMk cId="1289091404" sldId="277"/>
            <ac:picMk id="2" creationId="{5ABD2F78-9CB6-4351-9B62-7C6E561F885C}"/>
          </ac:picMkLst>
        </pc:picChg>
        <pc:cxnChg chg="del">
          <ac:chgData name="김상희" userId="S::a013005@aivle.kt.co.kr::ba9818b6-83c6-4b19-991d-27a8a79c7d3d" providerId="AD" clId="Web-{3C7C1B07-16AA-4C43-AD16-786E1F114658}" dt="2022-02-18T01:23:33.272" v="532"/>
          <ac:cxnSpMkLst>
            <pc:docMk/>
            <pc:sldMk cId="1289091404" sldId="277"/>
            <ac:cxnSpMk id="12" creationId="{A48BB221-4D06-489D-B417-07895EF110CE}"/>
          </ac:cxnSpMkLst>
        </pc:cxnChg>
      </pc:sldChg>
      <pc:sldChg chg="modSp">
        <pc:chgData name="김상희" userId="S::a013005@aivle.kt.co.kr::ba9818b6-83c6-4b19-991d-27a8a79c7d3d" providerId="AD" clId="Web-{3C7C1B07-16AA-4C43-AD16-786E1F114658}" dt="2022-02-18T02:55:09.189" v="3327"/>
        <pc:sldMkLst>
          <pc:docMk/>
          <pc:sldMk cId="157735796" sldId="278"/>
        </pc:sldMkLst>
        <pc:spChg chg="mod">
          <ac:chgData name="김상희" userId="S::a013005@aivle.kt.co.kr::ba9818b6-83c6-4b19-991d-27a8a79c7d3d" providerId="AD" clId="Web-{3C7C1B07-16AA-4C43-AD16-786E1F114658}" dt="2022-02-18T02:17:29.459" v="1505" actId="20577"/>
          <ac:spMkLst>
            <pc:docMk/>
            <pc:sldMk cId="157735796" sldId="278"/>
            <ac:spMk id="2" creationId="{B14A4931-A879-4D90-AAAE-05D4F861978E}"/>
          </ac:spMkLst>
        </pc:spChg>
        <pc:spChg chg="mod">
          <ac:chgData name="김상희" userId="S::a013005@aivle.kt.co.kr::ba9818b6-83c6-4b19-991d-27a8a79c7d3d" providerId="AD" clId="Web-{3C7C1B07-16AA-4C43-AD16-786E1F114658}" dt="2022-02-18T02:18:30.054" v="1525" actId="20577"/>
          <ac:spMkLst>
            <pc:docMk/>
            <pc:sldMk cId="157735796" sldId="278"/>
            <ac:spMk id="4" creationId="{9F235011-D254-4071-AB79-A5BB031F5DB2}"/>
          </ac:spMkLst>
        </pc:spChg>
        <pc:spChg chg="mod">
          <ac:chgData name="김상희" userId="S::a013005@aivle.kt.co.kr::ba9818b6-83c6-4b19-991d-27a8a79c7d3d" providerId="AD" clId="Web-{3C7C1B07-16AA-4C43-AD16-786E1F114658}" dt="2022-02-18T02:15:53.926" v="1482" actId="20577"/>
          <ac:spMkLst>
            <pc:docMk/>
            <pc:sldMk cId="157735796" sldId="278"/>
            <ac:spMk id="5" creationId="{F89B3C2A-B963-4F16-9DFA-CB62525935E7}"/>
          </ac:spMkLst>
        </pc:spChg>
        <pc:graphicFrameChg chg="mod modGraphic">
          <ac:chgData name="김상희" userId="S::a013005@aivle.kt.co.kr::ba9818b6-83c6-4b19-991d-27a8a79c7d3d" providerId="AD" clId="Web-{3C7C1B07-16AA-4C43-AD16-786E1F114658}" dt="2022-02-18T02:55:09.189" v="3327"/>
          <ac:graphicFrameMkLst>
            <pc:docMk/>
            <pc:sldMk cId="157735796" sldId="278"/>
            <ac:graphicFrameMk id="9" creationId="{0DD4A7B2-2334-4574-A0FB-4E4E65D51896}"/>
          </ac:graphicFrameMkLst>
        </pc:graphicFrameChg>
      </pc:sldChg>
      <pc:sldChg chg="add del replId">
        <pc:chgData name="김상희" userId="S::a013005@aivle.kt.co.kr::ba9818b6-83c6-4b19-991d-27a8a79c7d3d" providerId="AD" clId="Web-{3C7C1B07-16AA-4C43-AD16-786E1F114658}" dt="2022-02-18T01:28:53.246" v="751"/>
        <pc:sldMkLst>
          <pc:docMk/>
          <pc:sldMk cId="3603410127" sldId="278"/>
        </pc:sldMkLst>
      </pc:sldChg>
      <pc:sldChg chg="addSp delSp modSp new">
        <pc:chgData name="김상희" userId="S::a013005@aivle.kt.co.kr::ba9818b6-83c6-4b19-991d-27a8a79c7d3d" providerId="AD" clId="Web-{3C7C1B07-16AA-4C43-AD16-786E1F114658}" dt="2022-02-18T02:17:45.350" v="1511" actId="20577"/>
        <pc:sldMkLst>
          <pc:docMk/>
          <pc:sldMk cId="2353846458" sldId="279"/>
        </pc:sldMkLst>
        <pc:spChg chg="del">
          <ac:chgData name="김상희" userId="S::a013005@aivle.kt.co.kr::ba9818b6-83c6-4b19-991d-27a8a79c7d3d" providerId="AD" clId="Web-{3C7C1B07-16AA-4C43-AD16-786E1F114658}" dt="2022-02-18T02:17:37.662" v="1508"/>
          <ac:spMkLst>
            <pc:docMk/>
            <pc:sldMk cId="2353846458" sldId="279"/>
            <ac:spMk id="2" creationId="{E87EE96E-DDA1-43A2-8A27-A6B0F8D92C46}"/>
          </ac:spMkLst>
        </pc:spChg>
        <pc:spChg chg="del">
          <ac:chgData name="김상희" userId="S::a013005@aivle.kt.co.kr::ba9818b6-83c6-4b19-991d-27a8a79c7d3d" providerId="AD" clId="Web-{3C7C1B07-16AA-4C43-AD16-786E1F114658}" dt="2022-02-18T02:17:37.662" v="1507"/>
          <ac:spMkLst>
            <pc:docMk/>
            <pc:sldMk cId="2353846458" sldId="279"/>
            <ac:spMk id="3" creationId="{5FF971CD-4202-46C8-833E-9E4A77CCBF4D}"/>
          </ac:spMkLst>
        </pc:spChg>
        <pc:spChg chg="add mod">
          <ac:chgData name="김상희" userId="S::a013005@aivle.kt.co.kr::ba9818b6-83c6-4b19-991d-27a8a79c7d3d" providerId="AD" clId="Web-{3C7C1B07-16AA-4C43-AD16-786E1F114658}" dt="2022-02-18T02:17:45.350" v="1511" actId="20577"/>
          <ac:spMkLst>
            <pc:docMk/>
            <pc:sldMk cId="2353846458" sldId="279"/>
            <ac:spMk id="5" creationId="{90FD1A7A-0801-4097-BEAF-6358A502A850}"/>
          </ac:spMkLst>
        </pc:spChg>
      </pc:sldChg>
      <pc:sldChg chg="addSp delSp modSp new">
        <pc:chgData name="김상희" userId="S::a013005@aivle.kt.co.kr::ba9818b6-83c6-4b19-991d-27a8a79c7d3d" providerId="AD" clId="Web-{3C7C1B07-16AA-4C43-AD16-786E1F114658}" dt="2022-02-18T02:56:56.410" v="3380" actId="20577"/>
        <pc:sldMkLst>
          <pc:docMk/>
          <pc:sldMk cId="866512982" sldId="280"/>
        </pc:sldMkLst>
        <pc:spChg chg="del">
          <ac:chgData name="김상희" userId="S::a013005@aivle.kt.co.kr::ba9818b6-83c6-4b19-991d-27a8a79c7d3d" providerId="AD" clId="Web-{3C7C1B07-16AA-4C43-AD16-786E1F114658}" dt="2022-02-18T02:17:59.147" v="1514"/>
          <ac:spMkLst>
            <pc:docMk/>
            <pc:sldMk cId="866512982" sldId="280"/>
            <ac:spMk id="2" creationId="{79DCF09E-EE40-4136-A11B-432467928209}"/>
          </ac:spMkLst>
        </pc:spChg>
        <pc:spChg chg="del">
          <ac:chgData name="김상희" userId="S::a013005@aivle.kt.co.kr::ba9818b6-83c6-4b19-991d-27a8a79c7d3d" providerId="AD" clId="Web-{3C7C1B07-16AA-4C43-AD16-786E1F114658}" dt="2022-02-18T02:17:59.147" v="1513"/>
          <ac:spMkLst>
            <pc:docMk/>
            <pc:sldMk cId="866512982" sldId="280"/>
            <ac:spMk id="3" creationId="{130B8754-ADB9-44F2-A7EE-751FAD83852F}"/>
          </ac:spMkLst>
        </pc:spChg>
        <pc:spChg chg="del mod">
          <ac:chgData name="김상희" userId="S::a013005@aivle.kt.co.kr::ba9818b6-83c6-4b19-991d-27a8a79c7d3d" providerId="AD" clId="Web-{3C7C1B07-16AA-4C43-AD16-786E1F114658}" dt="2022-02-18T02:20:50.322" v="1559"/>
          <ac:spMkLst>
            <pc:docMk/>
            <pc:sldMk cId="866512982" sldId="280"/>
            <ac:spMk id="4" creationId="{F8615371-A56B-4D22-8121-234161AC8947}"/>
          </ac:spMkLst>
        </pc:spChg>
        <pc:spChg chg="add mod">
          <ac:chgData name="김상희" userId="S::a013005@aivle.kt.co.kr::ba9818b6-83c6-4b19-991d-27a8a79c7d3d" providerId="AD" clId="Web-{3C7C1B07-16AA-4C43-AD16-786E1F114658}" dt="2022-02-18T02:20:48.541" v="1558" actId="1076"/>
          <ac:spMkLst>
            <pc:docMk/>
            <pc:sldMk cId="866512982" sldId="280"/>
            <ac:spMk id="5" creationId="{6D2C9FB5-4B8E-492C-8EFC-41BB95175793}"/>
          </ac:spMkLst>
        </pc:spChg>
        <pc:spChg chg="add mod">
          <ac:chgData name="김상희" userId="S::a013005@aivle.kt.co.kr::ba9818b6-83c6-4b19-991d-27a8a79c7d3d" providerId="AD" clId="Web-{3C7C1B07-16AA-4C43-AD16-786E1F114658}" dt="2022-02-18T02:56:56.410" v="3380" actId="20577"/>
          <ac:spMkLst>
            <pc:docMk/>
            <pc:sldMk cId="866512982" sldId="280"/>
            <ac:spMk id="6" creationId="{9342578F-049E-419B-8FB7-68189E39D5D8}"/>
          </ac:spMkLst>
        </pc:spChg>
        <pc:spChg chg="del mod">
          <ac:chgData name="김상희" userId="S::a013005@aivle.kt.co.kr::ba9818b6-83c6-4b19-991d-27a8a79c7d3d" providerId="AD" clId="Web-{3C7C1B07-16AA-4C43-AD16-786E1F114658}" dt="2022-02-18T02:29:38.691" v="2633"/>
          <ac:spMkLst>
            <pc:docMk/>
            <pc:sldMk cId="866512982" sldId="280"/>
            <ac:spMk id="7" creationId="{F5CE6C90-86F7-455F-8086-C17001BF9444}"/>
          </ac:spMkLst>
        </pc:spChg>
      </pc:sldChg>
      <pc:sldChg chg="addSp modSp">
        <pc:chgData name="김상희" userId="S::a013005@aivle.kt.co.kr::ba9818b6-83c6-4b19-991d-27a8a79c7d3d" providerId="AD" clId="Web-{3C7C1B07-16AA-4C43-AD16-786E1F114658}" dt="2022-02-18T03:03:38.527" v="3624" actId="20577"/>
        <pc:sldMkLst>
          <pc:docMk/>
          <pc:sldMk cId="1630227057" sldId="283"/>
        </pc:sldMkLst>
        <pc:spChg chg="add mod">
          <ac:chgData name="김상희" userId="S::a013005@aivle.kt.co.kr::ba9818b6-83c6-4b19-991d-27a8a79c7d3d" providerId="AD" clId="Web-{3C7C1B07-16AA-4C43-AD16-786E1F114658}" dt="2022-02-18T03:03:38.527" v="3624" actId="20577"/>
          <ac:spMkLst>
            <pc:docMk/>
            <pc:sldMk cId="1630227057" sldId="283"/>
            <ac:spMk id="4" creationId="{685A78B0-8407-4904-972D-B8E5F8850D3B}"/>
          </ac:spMkLst>
        </pc:spChg>
        <pc:spChg chg="mod">
          <ac:chgData name="김상희" userId="S::a013005@aivle.kt.co.kr::ba9818b6-83c6-4b19-991d-27a8a79c7d3d" providerId="AD" clId="Web-{3C7C1B07-16AA-4C43-AD16-786E1F114658}" dt="2022-02-18T02:59:27.772" v="3421" actId="20577"/>
          <ac:spMkLst>
            <pc:docMk/>
            <pc:sldMk cId="1630227057" sldId="283"/>
            <ac:spMk id="10" creationId="{053D5FA2-1C5A-49F2-B7DF-121F42E923F2}"/>
          </ac:spMkLst>
        </pc:spChg>
      </pc:sldChg>
      <pc:sldChg chg="delSp">
        <pc:chgData name="김상희" userId="S::a013005@aivle.kt.co.kr::ba9818b6-83c6-4b19-991d-27a8a79c7d3d" providerId="AD" clId="Web-{3C7C1B07-16AA-4C43-AD16-786E1F114658}" dt="2022-02-18T02:36:01.652" v="2883"/>
        <pc:sldMkLst>
          <pc:docMk/>
          <pc:sldMk cId="938973868" sldId="284"/>
        </pc:sldMkLst>
        <pc:spChg chg="del">
          <ac:chgData name="김상희" userId="S::a013005@aivle.kt.co.kr::ba9818b6-83c6-4b19-991d-27a8a79c7d3d" providerId="AD" clId="Web-{3C7C1B07-16AA-4C43-AD16-786E1F114658}" dt="2022-02-18T02:36:01.652" v="2883"/>
          <ac:spMkLst>
            <pc:docMk/>
            <pc:sldMk cId="938973868" sldId="284"/>
            <ac:spMk id="3" creationId="{654FD515-E2C6-4524-9752-610E38B5455A}"/>
          </ac:spMkLst>
        </pc:spChg>
      </pc:sldChg>
    </pc:docChg>
  </pc:docChgLst>
  <pc:docChgLst>
    <pc:chgData name="장성우" userId="S::a013020@aivle.kt.co.kr::2fa6f7b2-3a38-4e2d-b424-10d69e8c820d" providerId="AD" clId="Web-{549FFB05-79A4-4C3D-9C60-ABA6D5C97E70}"/>
    <pc:docChg chg="addSld delSld modSld sldOrd">
      <pc:chgData name="장성우" userId="S::a013020@aivle.kt.co.kr::2fa6f7b2-3a38-4e2d-b424-10d69e8c820d" providerId="AD" clId="Web-{549FFB05-79A4-4C3D-9C60-ABA6D5C97E70}" dt="2022-02-18T03:03:07.034" v="2743" actId="20577"/>
      <pc:docMkLst>
        <pc:docMk/>
      </pc:docMkLst>
      <pc:sldChg chg="modSp">
        <pc:chgData name="장성우" userId="S::a013020@aivle.kt.co.kr::2fa6f7b2-3a38-4e2d-b424-10d69e8c820d" providerId="AD" clId="Web-{549FFB05-79A4-4C3D-9C60-ABA6D5C97E70}" dt="2022-02-18T03:02:30.768" v="2729" actId="20577"/>
        <pc:sldMkLst>
          <pc:docMk/>
          <pc:sldMk cId="2949488581" sldId="256"/>
        </pc:sldMkLst>
        <pc:spChg chg="mod">
          <ac:chgData name="장성우" userId="S::a013020@aivle.kt.co.kr::2fa6f7b2-3a38-4e2d-b424-10d69e8c820d" providerId="AD" clId="Web-{549FFB05-79A4-4C3D-9C60-ABA6D5C97E70}" dt="2022-02-18T03:02:30.768" v="2729" actId="20577"/>
          <ac:spMkLst>
            <pc:docMk/>
            <pc:sldMk cId="2949488581" sldId="256"/>
            <ac:spMk id="3" creationId="{BD4BDAFA-2C36-467E-A351-8DB583031BFE}"/>
          </ac:spMkLst>
        </pc:spChg>
      </pc:sldChg>
      <pc:sldChg chg="modSp">
        <pc:chgData name="장성우" userId="S::a013020@aivle.kt.co.kr::2fa6f7b2-3a38-4e2d-b424-10d69e8c820d" providerId="AD" clId="Web-{549FFB05-79A4-4C3D-9C60-ABA6D5C97E70}" dt="2022-02-18T03:02:39.893" v="2735" actId="20577"/>
        <pc:sldMkLst>
          <pc:docMk/>
          <pc:sldMk cId="2863696205" sldId="259"/>
        </pc:sldMkLst>
        <pc:spChg chg="mod">
          <ac:chgData name="장성우" userId="S::a013020@aivle.kt.co.kr::2fa6f7b2-3a38-4e2d-b424-10d69e8c820d" providerId="AD" clId="Web-{549FFB05-79A4-4C3D-9C60-ABA6D5C97E70}" dt="2022-02-18T03:02:39.893" v="2735" actId="20577"/>
          <ac:spMkLst>
            <pc:docMk/>
            <pc:sldMk cId="2863696205" sldId="259"/>
            <ac:spMk id="2" creationId="{4E59A1E2-15A3-490A-8195-707C4F8F827D}"/>
          </ac:spMkLst>
        </pc:spChg>
      </pc:sldChg>
      <pc:sldChg chg="addSp delSp modSp new">
        <pc:chgData name="장성우" userId="S::a013020@aivle.kt.co.kr::2fa6f7b2-3a38-4e2d-b424-10d69e8c820d" providerId="AD" clId="Web-{549FFB05-79A4-4C3D-9C60-ABA6D5C97E70}" dt="2022-02-18T01:42:10.732" v="646" actId="14100"/>
        <pc:sldMkLst>
          <pc:docMk/>
          <pc:sldMk cId="716901701" sldId="260"/>
        </pc:sldMkLst>
        <pc:spChg chg="del">
          <ac:chgData name="장성우" userId="S::a013020@aivle.kt.co.kr::2fa6f7b2-3a38-4e2d-b424-10d69e8c820d" providerId="AD" clId="Web-{549FFB05-79A4-4C3D-9C60-ABA6D5C97E70}" dt="2022-02-18T00:46:31.837" v="1"/>
          <ac:spMkLst>
            <pc:docMk/>
            <pc:sldMk cId="716901701" sldId="260"/>
            <ac:spMk id="2" creationId="{ADB8A8A1-B49A-4046-8EB2-358331E822E2}"/>
          </ac:spMkLst>
        </pc:spChg>
        <pc:spChg chg="del">
          <ac:chgData name="장성우" userId="S::a013020@aivle.kt.co.kr::2fa6f7b2-3a38-4e2d-b424-10d69e8c820d" providerId="AD" clId="Web-{549FFB05-79A4-4C3D-9C60-ABA6D5C97E70}" dt="2022-02-18T00:46:31.884" v="2"/>
          <ac:spMkLst>
            <pc:docMk/>
            <pc:sldMk cId="716901701" sldId="260"/>
            <ac:spMk id="3" creationId="{D8439743-5B3C-4B96-B273-3FDAF6513542}"/>
          </ac:spMkLst>
        </pc:spChg>
        <pc:spChg chg="add del">
          <ac:chgData name="장성우" userId="S::a013020@aivle.kt.co.kr::2fa6f7b2-3a38-4e2d-b424-10d69e8c820d" providerId="AD" clId="Web-{549FFB05-79A4-4C3D-9C60-ABA6D5C97E70}" dt="2022-02-18T00:53:18.799" v="196"/>
          <ac:spMkLst>
            <pc:docMk/>
            <pc:sldMk cId="716901701" sldId="260"/>
            <ac:spMk id="4" creationId="{6497411B-70C6-493D-8D72-C9468C2C8BFA}"/>
          </ac:spMkLst>
        </pc:spChg>
        <pc:spChg chg="add mod">
          <ac:chgData name="장성우" userId="S::a013020@aivle.kt.co.kr::2fa6f7b2-3a38-4e2d-b424-10d69e8c820d" providerId="AD" clId="Web-{549FFB05-79A4-4C3D-9C60-ABA6D5C97E70}" dt="2022-02-18T00:53:14.642" v="195" actId="20577"/>
          <ac:spMkLst>
            <pc:docMk/>
            <pc:sldMk cId="716901701" sldId="260"/>
            <ac:spMk id="6" creationId="{46BCED6D-388F-4141-AE05-4DBFF1D30D2C}"/>
          </ac:spMkLst>
        </pc:spChg>
        <pc:picChg chg="mod">
          <ac:chgData name="장성우" userId="S::a013020@aivle.kt.co.kr::2fa6f7b2-3a38-4e2d-b424-10d69e8c820d" providerId="AD" clId="Web-{549FFB05-79A4-4C3D-9C60-ABA6D5C97E70}" dt="2022-02-18T01:42:00.981" v="641" actId="1076"/>
          <ac:picMkLst>
            <pc:docMk/>
            <pc:sldMk cId="716901701" sldId="260"/>
            <ac:picMk id="2" creationId="{376E61EA-E09A-4C3C-8C29-F20F303C2D9D}"/>
          </ac:picMkLst>
        </pc:picChg>
        <pc:picChg chg="mod">
          <ac:chgData name="장성우" userId="S::a013020@aivle.kt.co.kr::2fa6f7b2-3a38-4e2d-b424-10d69e8c820d" providerId="AD" clId="Web-{549FFB05-79A4-4C3D-9C60-ABA6D5C97E70}" dt="2022-02-18T01:42:03.732" v="643" actId="14100"/>
          <ac:picMkLst>
            <pc:docMk/>
            <pc:sldMk cId="716901701" sldId="260"/>
            <ac:picMk id="3" creationId="{3CA704FB-9650-464A-92A2-82EFE1A0BCC9}"/>
          </ac:picMkLst>
        </pc:picChg>
        <pc:picChg chg="add mod">
          <ac:chgData name="장성우" userId="S::a013020@aivle.kt.co.kr::2fa6f7b2-3a38-4e2d-b424-10d69e8c820d" providerId="AD" clId="Web-{549FFB05-79A4-4C3D-9C60-ABA6D5C97E70}" dt="2022-02-18T01:42:10.732" v="646" actId="14100"/>
          <ac:picMkLst>
            <pc:docMk/>
            <pc:sldMk cId="716901701" sldId="260"/>
            <ac:picMk id="8" creationId="{58835663-560C-4745-A9C4-C6C8DB61E1A7}"/>
          </ac:picMkLst>
        </pc:picChg>
        <pc:cxnChg chg="add mod">
          <ac:chgData name="장성우" userId="S::a013020@aivle.kt.co.kr::2fa6f7b2-3a38-4e2d-b424-10d69e8c820d" providerId="AD" clId="Web-{549FFB05-79A4-4C3D-9C60-ABA6D5C97E70}" dt="2022-02-18T00:53:56.346" v="205" actId="1076"/>
          <ac:cxnSpMkLst>
            <pc:docMk/>
            <pc:sldMk cId="716901701" sldId="260"/>
            <ac:cxnSpMk id="7" creationId="{706D6238-9962-43ED-A963-95C5A2824917}"/>
          </ac:cxnSpMkLst>
        </pc:cxnChg>
      </pc:sldChg>
      <pc:sldChg chg="addSp delSp modSp">
        <pc:chgData name="장성우" userId="S::a013020@aivle.kt.co.kr::2fa6f7b2-3a38-4e2d-b424-10d69e8c820d" providerId="AD" clId="Web-{549FFB05-79A4-4C3D-9C60-ABA6D5C97E70}" dt="2022-02-18T00:52:37.767" v="159" actId="1076"/>
        <pc:sldMkLst>
          <pc:docMk/>
          <pc:sldMk cId="3914037853" sldId="261"/>
        </pc:sldMkLst>
        <pc:spChg chg="mod">
          <ac:chgData name="장성우" userId="S::a013020@aivle.kt.co.kr::2fa6f7b2-3a38-4e2d-b424-10d69e8c820d" providerId="AD" clId="Web-{549FFB05-79A4-4C3D-9C60-ABA6D5C97E70}" dt="2022-02-18T00:52:26.079" v="152" actId="1076"/>
          <ac:spMkLst>
            <pc:docMk/>
            <pc:sldMk cId="3914037853" sldId="261"/>
            <ac:spMk id="3" creationId="{62B2D34D-096E-4B24-8F0B-F1D05E8ACA9B}"/>
          </ac:spMkLst>
        </pc:spChg>
        <pc:spChg chg="mod">
          <ac:chgData name="장성우" userId="S::a013020@aivle.kt.co.kr::2fa6f7b2-3a38-4e2d-b424-10d69e8c820d" providerId="AD" clId="Web-{549FFB05-79A4-4C3D-9C60-ABA6D5C97E70}" dt="2022-02-18T00:52:37.751" v="158" actId="1076"/>
          <ac:spMkLst>
            <pc:docMk/>
            <pc:sldMk cId="3914037853" sldId="261"/>
            <ac:spMk id="5" creationId="{7D1B50EF-75EF-427A-9C74-68874B2ED681}"/>
          </ac:spMkLst>
        </pc:spChg>
        <pc:spChg chg="add mod">
          <ac:chgData name="장성우" userId="S::a013020@aivle.kt.co.kr::2fa6f7b2-3a38-4e2d-b424-10d69e8c820d" providerId="AD" clId="Web-{549FFB05-79A4-4C3D-9C60-ABA6D5C97E70}" dt="2022-02-18T00:52:37.720" v="156" actId="1076"/>
          <ac:spMkLst>
            <pc:docMk/>
            <pc:sldMk cId="3914037853" sldId="261"/>
            <ac:spMk id="6" creationId="{71672B7E-7B3B-4F8B-BB6A-E153BAD03218}"/>
          </ac:spMkLst>
        </pc:spChg>
        <pc:spChg chg="add mod">
          <ac:chgData name="장성우" userId="S::a013020@aivle.kt.co.kr::2fa6f7b2-3a38-4e2d-b424-10d69e8c820d" providerId="AD" clId="Web-{549FFB05-79A4-4C3D-9C60-ABA6D5C97E70}" dt="2022-02-18T00:52:37.735" v="157" actId="1076"/>
          <ac:spMkLst>
            <pc:docMk/>
            <pc:sldMk cId="3914037853" sldId="261"/>
            <ac:spMk id="7" creationId="{CF508EF1-6909-48D0-A028-E1E1C848DFC2}"/>
          </ac:spMkLst>
        </pc:spChg>
        <pc:spChg chg="add mod">
          <ac:chgData name="장성우" userId="S::a013020@aivle.kt.co.kr::2fa6f7b2-3a38-4e2d-b424-10d69e8c820d" providerId="AD" clId="Web-{549FFB05-79A4-4C3D-9C60-ABA6D5C97E70}" dt="2022-02-18T00:52:29.079" v="154" actId="20577"/>
          <ac:spMkLst>
            <pc:docMk/>
            <pc:sldMk cId="3914037853" sldId="261"/>
            <ac:spMk id="8" creationId="{E55D0A33-B42A-44F3-B323-7809000D02A9}"/>
          </ac:spMkLst>
        </pc:spChg>
        <pc:spChg chg="mod">
          <ac:chgData name="장성우" userId="S::a013020@aivle.kt.co.kr::2fa6f7b2-3a38-4e2d-b424-10d69e8c820d" providerId="AD" clId="Web-{549FFB05-79A4-4C3D-9C60-ABA6D5C97E70}" dt="2022-02-18T00:52:37.767" v="159" actId="1076"/>
          <ac:spMkLst>
            <pc:docMk/>
            <pc:sldMk cId="3914037853" sldId="261"/>
            <ac:spMk id="9" creationId="{A92ED7C8-5B36-42E8-AAD5-16F31161586A}"/>
          </ac:spMkLst>
        </pc:spChg>
        <pc:spChg chg="add mod">
          <ac:chgData name="장성우" userId="S::a013020@aivle.kt.co.kr::2fa6f7b2-3a38-4e2d-b424-10d69e8c820d" providerId="AD" clId="Web-{549FFB05-79A4-4C3D-9C60-ABA6D5C97E70}" dt="2022-02-18T00:51:19.452" v="147" actId="1076"/>
          <ac:spMkLst>
            <pc:docMk/>
            <pc:sldMk cId="3914037853" sldId="261"/>
            <ac:spMk id="12" creationId="{1693DE2F-9BB3-49AE-BBE9-22993A9DE479}"/>
          </ac:spMkLst>
        </pc:spChg>
        <pc:cxnChg chg="add del mod">
          <ac:chgData name="장성우" userId="S::a013020@aivle.kt.co.kr::2fa6f7b2-3a38-4e2d-b424-10d69e8c820d" providerId="AD" clId="Web-{549FFB05-79A4-4C3D-9C60-ABA6D5C97E70}" dt="2022-02-18T00:52:20.751" v="151"/>
          <ac:cxnSpMkLst>
            <pc:docMk/>
            <pc:sldMk cId="3914037853" sldId="261"/>
            <ac:cxnSpMk id="14" creationId="{D52273AD-DD3B-4C4C-BC93-3F7AAC8C4F5A}"/>
          </ac:cxnSpMkLst>
        </pc:cxnChg>
      </pc:sldChg>
      <pc:sldChg chg="addSp modSp">
        <pc:chgData name="장성우" userId="S::a013020@aivle.kt.co.kr::2fa6f7b2-3a38-4e2d-b424-10d69e8c820d" providerId="AD" clId="Web-{549FFB05-79A4-4C3D-9C60-ABA6D5C97E70}" dt="2022-02-18T02:04:30.009" v="1268" actId="1076"/>
        <pc:sldMkLst>
          <pc:docMk/>
          <pc:sldMk cId="1691056849" sldId="262"/>
        </pc:sldMkLst>
        <pc:spChg chg="add">
          <ac:chgData name="장성우" userId="S::a013020@aivle.kt.co.kr::2fa6f7b2-3a38-4e2d-b424-10d69e8c820d" providerId="AD" clId="Web-{549FFB05-79A4-4C3D-9C60-ABA6D5C97E70}" dt="2022-02-18T02:03:36.195" v="1254"/>
          <ac:spMkLst>
            <pc:docMk/>
            <pc:sldMk cId="1691056849" sldId="262"/>
            <ac:spMk id="12" creationId="{12926791-1802-4875-AF1C-0D99FDDC64FD}"/>
          </ac:spMkLst>
        </pc:spChg>
        <pc:spChg chg="add">
          <ac:chgData name="장성우" userId="S::a013020@aivle.kt.co.kr::2fa6f7b2-3a38-4e2d-b424-10d69e8c820d" providerId="AD" clId="Web-{549FFB05-79A4-4C3D-9C60-ABA6D5C97E70}" dt="2022-02-18T02:03:42.242" v="1257"/>
          <ac:spMkLst>
            <pc:docMk/>
            <pc:sldMk cId="1691056849" sldId="262"/>
            <ac:spMk id="14" creationId="{3EB05A79-9E5E-4D14-860F-4CB18EDCDA3C}"/>
          </ac:spMkLst>
        </pc:spChg>
        <pc:picChg chg="mod">
          <ac:chgData name="장성우" userId="S::a013020@aivle.kt.co.kr::2fa6f7b2-3a38-4e2d-b424-10d69e8c820d" providerId="AD" clId="Web-{549FFB05-79A4-4C3D-9C60-ABA6D5C97E70}" dt="2022-02-18T02:02:18.350" v="1242" actId="1076"/>
          <ac:picMkLst>
            <pc:docMk/>
            <pc:sldMk cId="1691056849" sldId="262"/>
            <ac:picMk id="6" creationId="{051ABB46-DDF2-4E79-927D-DFA5DFAAF0AB}"/>
          </ac:picMkLst>
        </pc:picChg>
        <pc:picChg chg="mod">
          <ac:chgData name="장성우" userId="S::a013020@aivle.kt.co.kr::2fa6f7b2-3a38-4e2d-b424-10d69e8c820d" providerId="AD" clId="Web-{549FFB05-79A4-4C3D-9C60-ABA6D5C97E70}" dt="2022-02-18T02:03:47.398" v="1260" actId="1076"/>
          <ac:picMkLst>
            <pc:docMk/>
            <pc:sldMk cId="1691056849" sldId="262"/>
            <ac:picMk id="7" creationId="{B91BBDA8-1994-40BE-8FA5-C7233F8997C5}"/>
          </ac:picMkLst>
        </pc:picChg>
        <pc:picChg chg="mod">
          <ac:chgData name="장성우" userId="S::a013020@aivle.kt.co.kr::2fa6f7b2-3a38-4e2d-b424-10d69e8c820d" providerId="AD" clId="Web-{549FFB05-79A4-4C3D-9C60-ABA6D5C97E70}" dt="2022-02-18T02:03:46.305" v="1259" actId="1076"/>
          <ac:picMkLst>
            <pc:docMk/>
            <pc:sldMk cId="1691056849" sldId="262"/>
            <ac:picMk id="8" creationId="{E977E7E4-7492-4CFF-920E-F93435D64041}"/>
          </ac:picMkLst>
        </pc:picChg>
        <pc:picChg chg="add mod">
          <ac:chgData name="장성우" userId="S::a013020@aivle.kt.co.kr::2fa6f7b2-3a38-4e2d-b424-10d69e8c820d" providerId="AD" clId="Web-{549FFB05-79A4-4C3D-9C60-ABA6D5C97E70}" dt="2022-02-18T02:04:30.009" v="1268" actId="1076"/>
          <ac:picMkLst>
            <pc:docMk/>
            <pc:sldMk cId="1691056849" sldId="262"/>
            <ac:picMk id="10" creationId="{D92E3964-8805-4D28-A834-47492D8C5256}"/>
          </ac:picMkLst>
        </pc:picChg>
      </pc:sldChg>
      <pc:sldChg chg="addSp delSp modSp">
        <pc:chgData name="장성우" userId="S::a013020@aivle.kt.co.kr::2fa6f7b2-3a38-4e2d-b424-10d69e8c820d" providerId="AD" clId="Web-{549FFB05-79A4-4C3D-9C60-ABA6D5C97E70}" dt="2022-02-18T01:34:06.628" v="626" actId="20577"/>
        <pc:sldMkLst>
          <pc:docMk/>
          <pc:sldMk cId="1898121506" sldId="263"/>
        </pc:sldMkLst>
        <pc:spChg chg="mod">
          <ac:chgData name="장성우" userId="S::a013020@aivle.kt.co.kr::2fa6f7b2-3a38-4e2d-b424-10d69e8c820d" providerId="AD" clId="Web-{549FFB05-79A4-4C3D-9C60-ABA6D5C97E70}" dt="2022-02-18T01:34:06.628" v="626" actId="20577"/>
          <ac:spMkLst>
            <pc:docMk/>
            <pc:sldMk cId="1898121506" sldId="263"/>
            <ac:spMk id="4" creationId="{4160BEE9-2E26-421E-9980-9E2633F0559C}"/>
          </ac:spMkLst>
        </pc:spChg>
        <pc:picChg chg="mod">
          <ac:chgData name="장성우" userId="S::a013020@aivle.kt.co.kr::2fa6f7b2-3a38-4e2d-b424-10d69e8c820d" providerId="AD" clId="Web-{549FFB05-79A4-4C3D-9C60-ABA6D5C97E70}" dt="2022-02-18T01:22:02.926" v="446" actId="1076"/>
          <ac:picMkLst>
            <pc:docMk/>
            <pc:sldMk cId="1898121506" sldId="263"/>
            <ac:picMk id="3" creationId="{BD1641C9-A52A-4452-B1C6-21E4CE3BB88F}"/>
          </ac:picMkLst>
        </pc:picChg>
        <pc:picChg chg="add mod">
          <ac:chgData name="장성우" userId="S::a013020@aivle.kt.co.kr::2fa6f7b2-3a38-4e2d-b424-10d69e8c820d" providerId="AD" clId="Web-{549FFB05-79A4-4C3D-9C60-ABA6D5C97E70}" dt="2022-02-18T01:29:31.388" v="571" actId="1076"/>
          <ac:picMkLst>
            <pc:docMk/>
            <pc:sldMk cId="1898121506" sldId="263"/>
            <ac:picMk id="5" creationId="{8E45CC5A-3BB2-4EC1-87D9-7573736E47DE}"/>
          </ac:picMkLst>
        </pc:picChg>
        <pc:picChg chg="add del mod">
          <ac:chgData name="장성우" userId="S::a013020@aivle.kt.co.kr::2fa6f7b2-3a38-4e2d-b424-10d69e8c820d" providerId="AD" clId="Web-{549FFB05-79A4-4C3D-9C60-ABA6D5C97E70}" dt="2022-02-18T01:31:25.328" v="574"/>
          <ac:picMkLst>
            <pc:docMk/>
            <pc:sldMk cId="1898121506" sldId="263"/>
            <ac:picMk id="8" creationId="{9E27B0FD-8DB0-41DF-9DB1-EEE621F46705}"/>
          </ac:picMkLst>
        </pc:picChg>
        <pc:picChg chg="add del mod">
          <ac:chgData name="장성우" userId="S::a013020@aivle.kt.co.kr::2fa6f7b2-3a38-4e2d-b424-10d69e8c820d" providerId="AD" clId="Web-{549FFB05-79A4-4C3D-9C60-ABA6D5C97E70}" dt="2022-02-18T01:32:34.611" v="588"/>
          <ac:picMkLst>
            <pc:docMk/>
            <pc:sldMk cId="1898121506" sldId="263"/>
            <ac:picMk id="10" creationId="{07DDBEE0-B6B6-4EEF-BEFC-C30F98C38EE4}"/>
          </ac:picMkLst>
        </pc:picChg>
      </pc:sldChg>
      <pc:sldChg chg="addSp modSp">
        <pc:chgData name="장성우" userId="S::a013020@aivle.kt.co.kr::2fa6f7b2-3a38-4e2d-b424-10d69e8c820d" providerId="AD" clId="Web-{549FFB05-79A4-4C3D-9C60-ABA6D5C97E70}" dt="2022-02-18T02:05:34.135" v="1272" actId="14100"/>
        <pc:sldMkLst>
          <pc:docMk/>
          <pc:sldMk cId="683220565" sldId="264"/>
        </pc:sldMkLst>
        <pc:spChg chg="add">
          <ac:chgData name="장성우" userId="S::a013020@aivle.kt.co.kr::2fa6f7b2-3a38-4e2d-b424-10d69e8c820d" providerId="AD" clId="Web-{549FFB05-79A4-4C3D-9C60-ABA6D5C97E70}" dt="2022-02-18T02:03:41.133" v="1256"/>
          <ac:spMkLst>
            <pc:docMk/>
            <pc:sldMk cId="683220565" sldId="264"/>
            <ac:spMk id="11" creationId="{F8B896D2-8104-44C3-9FE6-F71F73FCBA73}"/>
          </ac:spMkLst>
        </pc:spChg>
        <pc:spChg chg="add">
          <ac:chgData name="장성우" userId="S::a013020@aivle.kt.co.kr::2fa6f7b2-3a38-4e2d-b424-10d69e8c820d" providerId="AD" clId="Web-{549FFB05-79A4-4C3D-9C60-ABA6D5C97E70}" dt="2022-02-18T02:04:41.040" v="1269"/>
          <ac:spMkLst>
            <pc:docMk/>
            <pc:sldMk cId="683220565" sldId="264"/>
            <ac:spMk id="13" creationId="{E3A1F575-3E2A-4EDB-93DC-6DE72DDCE3CD}"/>
          </ac:spMkLst>
        </pc:spChg>
        <pc:picChg chg="add mod">
          <ac:chgData name="장성우" userId="S::a013020@aivle.kt.co.kr::2fa6f7b2-3a38-4e2d-b424-10d69e8c820d" providerId="AD" clId="Web-{549FFB05-79A4-4C3D-9C60-ABA6D5C97E70}" dt="2022-02-18T02:05:34.135" v="1272" actId="14100"/>
          <ac:picMkLst>
            <pc:docMk/>
            <pc:sldMk cId="683220565" sldId="264"/>
            <ac:picMk id="14" creationId="{D697D21B-D0D1-4E91-BB74-A4BD5D186A2A}"/>
          </ac:picMkLst>
        </pc:picChg>
      </pc:sldChg>
      <pc:sldChg chg="modSp del">
        <pc:chgData name="장성우" userId="S::a013020@aivle.kt.co.kr::2fa6f7b2-3a38-4e2d-b424-10d69e8c820d" providerId="AD" clId="Web-{549FFB05-79A4-4C3D-9C60-ABA6D5C97E70}" dt="2022-02-18T00:57:33.819" v="237"/>
        <pc:sldMkLst>
          <pc:docMk/>
          <pc:sldMk cId="4061339426" sldId="265"/>
        </pc:sldMkLst>
        <pc:spChg chg="mod">
          <ac:chgData name="장성우" userId="S::a013020@aivle.kt.co.kr::2fa6f7b2-3a38-4e2d-b424-10d69e8c820d" providerId="AD" clId="Web-{549FFB05-79A4-4C3D-9C60-ABA6D5C97E70}" dt="2022-02-18T00:57:24.069" v="236" actId="20577"/>
          <ac:spMkLst>
            <pc:docMk/>
            <pc:sldMk cId="4061339426" sldId="265"/>
            <ac:spMk id="6" creationId="{46BCED6D-388F-4141-AE05-4DBFF1D30D2C}"/>
          </ac:spMkLst>
        </pc:spChg>
      </pc:sldChg>
      <pc:sldChg chg="addSp delSp modSp">
        <pc:chgData name="장성우" userId="S::a013020@aivle.kt.co.kr::2fa6f7b2-3a38-4e2d-b424-10d69e8c820d" providerId="AD" clId="Web-{549FFB05-79A4-4C3D-9C60-ABA6D5C97E70}" dt="2022-02-18T01:58:02.969" v="1178" actId="20577"/>
        <pc:sldMkLst>
          <pc:docMk/>
          <pc:sldMk cId="3832483974" sldId="266"/>
        </pc:sldMkLst>
        <pc:spChg chg="mod">
          <ac:chgData name="장성우" userId="S::a013020@aivle.kt.co.kr::2fa6f7b2-3a38-4e2d-b424-10d69e8c820d" providerId="AD" clId="Web-{549FFB05-79A4-4C3D-9C60-ABA6D5C97E70}" dt="2022-02-18T01:58:02.969" v="1178" actId="20577"/>
          <ac:spMkLst>
            <pc:docMk/>
            <pc:sldMk cId="3832483974" sldId="266"/>
            <ac:spMk id="6" creationId="{C33B0E0E-0D22-493E-8B14-B6C251909B7D}"/>
          </ac:spMkLst>
        </pc:spChg>
        <pc:spChg chg="add mod">
          <ac:chgData name="장성우" userId="S::a013020@aivle.kt.co.kr::2fa6f7b2-3a38-4e2d-b424-10d69e8c820d" providerId="AD" clId="Web-{549FFB05-79A4-4C3D-9C60-ABA6D5C97E70}" dt="2022-02-18T01:54:33.184" v="873" actId="1076"/>
          <ac:spMkLst>
            <pc:docMk/>
            <pc:sldMk cId="3832483974" sldId="266"/>
            <ac:spMk id="9" creationId="{436E6439-BEFD-4F5F-A048-3873761DD83A}"/>
          </ac:spMkLst>
        </pc:spChg>
        <pc:spChg chg="add mod">
          <ac:chgData name="장성우" userId="S::a013020@aivle.kt.co.kr::2fa6f7b2-3a38-4e2d-b424-10d69e8c820d" providerId="AD" clId="Web-{549FFB05-79A4-4C3D-9C60-ABA6D5C97E70}" dt="2022-02-18T01:54:26.887" v="866" actId="20577"/>
          <ac:spMkLst>
            <pc:docMk/>
            <pc:sldMk cId="3832483974" sldId="266"/>
            <ac:spMk id="11" creationId="{862D9B50-1D6B-4419-B594-2B159F9DDC42}"/>
          </ac:spMkLst>
        </pc:spChg>
        <pc:picChg chg="add mod">
          <ac:chgData name="장성우" userId="S::a013020@aivle.kt.co.kr::2fa6f7b2-3a38-4e2d-b424-10d69e8c820d" providerId="AD" clId="Web-{549FFB05-79A4-4C3D-9C60-ABA6D5C97E70}" dt="2022-02-18T01:53:47.714" v="845" actId="1076"/>
          <ac:picMkLst>
            <pc:docMk/>
            <pc:sldMk cId="3832483974" sldId="266"/>
            <ac:picMk id="3" creationId="{86287496-0C4B-4513-8B04-C7E40BE0B544}"/>
          </ac:picMkLst>
        </pc:picChg>
        <pc:picChg chg="add mod">
          <ac:chgData name="장성우" userId="S::a013020@aivle.kt.co.kr::2fa6f7b2-3a38-4e2d-b424-10d69e8c820d" providerId="AD" clId="Web-{549FFB05-79A4-4C3D-9C60-ABA6D5C97E70}" dt="2022-02-18T01:53:50.621" v="847" actId="14100"/>
          <ac:picMkLst>
            <pc:docMk/>
            <pc:sldMk cId="3832483974" sldId="266"/>
            <ac:picMk id="5" creationId="{E04C35B4-5871-4A5B-9FD4-DC291DE44CF6}"/>
          </ac:picMkLst>
        </pc:picChg>
        <pc:picChg chg="add del mod">
          <ac:chgData name="장성우" userId="S::a013020@aivle.kt.co.kr::2fa6f7b2-3a38-4e2d-b424-10d69e8c820d" providerId="AD" clId="Web-{549FFB05-79A4-4C3D-9C60-ABA6D5C97E70}" dt="2022-02-18T01:53:21.323" v="836"/>
          <ac:picMkLst>
            <pc:docMk/>
            <pc:sldMk cId="3832483974" sldId="266"/>
            <ac:picMk id="7" creationId="{A4E92232-27AD-4221-9B27-4703FCAD764C}"/>
          </ac:picMkLst>
        </pc:picChg>
        <pc:picChg chg="add mod">
          <ac:chgData name="장성우" userId="S::a013020@aivle.kt.co.kr::2fa6f7b2-3a38-4e2d-b424-10d69e8c820d" providerId="AD" clId="Web-{549FFB05-79A4-4C3D-9C60-ABA6D5C97E70}" dt="2022-02-18T01:54:36.965" v="874" actId="1076"/>
          <ac:picMkLst>
            <pc:docMk/>
            <pc:sldMk cId="3832483974" sldId="266"/>
            <ac:picMk id="8" creationId="{9642B3E6-9782-4436-97D6-B320A07A9BD6}"/>
          </ac:picMkLst>
        </pc:picChg>
        <pc:picChg chg="add del mod">
          <ac:chgData name="장성우" userId="S::a013020@aivle.kt.co.kr::2fa6f7b2-3a38-4e2d-b424-10d69e8c820d" providerId="AD" clId="Web-{549FFB05-79A4-4C3D-9C60-ABA6D5C97E70}" dt="2022-02-18T01:54:19.371" v="862"/>
          <ac:picMkLst>
            <pc:docMk/>
            <pc:sldMk cId="3832483974" sldId="266"/>
            <ac:picMk id="10" creationId="{04BEC4A5-8D83-494B-8FC2-2A0E9B678514}"/>
          </ac:picMkLst>
        </pc:picChg>
      </pc:sldChg>
      <pc:sldChg chg="addSp modSp ord">
        <pc:chgData name="장성우" userId="S::a013020@aivle.kt.co.kr::2fa6f7b2-3a38-4e2d-b424-10d69e8c820d" providerId="AD" clId="Web-{549FFB05-79A4-4C3D-9C60-ABA6D5C97E70}" dt="2022-02-18T01:50:18.148" v="813" actId="1076"/>
        <pc:sldMkLst>
          <pc:docMk/>
          <pc:sldMk cId="3290899413" sldId="267"/>
        </pc:sldMkLst>
        <pc:picChg chg="mod">
          <ac:chgData name="장성우" userId="S::a013020@aivle.kt.co.kr::2fa6f7b2-3a38-4e2d-b424-10d69e8c820d" providerId="AD" clId="Web-{549FFB05-79A4-4C3D-9C60-ABA6D5C97E70}" dt="2022-02-18T01:50:11.007" v="808" actId="14100"/>
          <ac:picMkLst>
            <pc:docMk/>
            <pc:sldMk cId="3290899413" sldId="267"/>
            <ac:picMk id="2" creationId="{3717A9C8-F664-4CBC-80DC-6833150DF17B}"/>
          </ac:picMkLst>
        </pc:picChg>
        <pc:picChg chg="mod">
          <ac:chgData name="장성우" userId="S::a013020@aivle.kt.co.kr::2fa6f7b2-3a38-4e2d-b424-10d69e8c820d" providerId="AD" clId="Web-{549FFB05-79A4-4C3D-9C60-ABA6D5C97E70}" dt="2022-02-18T01:50:14.819" v="810" actId="14100"/>
          <ac:picMkLst>
            <pc:docMk/>
            <pc:sldMk cId="3290899413" sldId="267"/>
            <ac:picMk id="3" creationId="{990CDA5E-E374-432E-AF9B-0ED5EA5ADA5C}"/>
          </ac:picMkLst>
        </pc:picChg>
        <pc:picChg chg="add mod">
          <ac:chgData name="장성우" userId="S::a013020@aivle.kt.co.kr::2fa6f7b2-3a38-4e2d-b424-10d69e8c820d" providerId="AD" clId="Web-{549FFB05-79A4-4C3D-9C60-ABA6D5C97E70}" dt="2022-02-18T01:50:18.148" v="813" actId="1076"/>
          <ac:picMkLst>
            <pc:docMk/>
            <pc:sldMk cId="3290899413" sldId="267"/>
            <ac:picMk id="5" creationId="{33FED2D4-9FA7-49B4-AF29-8437B8CCC4F4}"/>
          </ac:picMkLst>
        </pc:picChg>
      </pc:sldChg>
      <pc:sldChg chg="addSp delSp modSp">
        <pc:chgData name="장성우" userId="S::a013020@aivle.kt.co.kr::2fa6f7b2-3a38-4e2d-b424-10d69e8c820d" providerId="AD" clId="Web-{549FFB05-79A4-4C3D-9C60-ABA6D5C97E70}" dt="2022-02-18T01:45:59.830" v="783" actId="1076"/>
        <pc:sldMkLst>
          <pc:docMk/>
          <pc:sldMk cId="4204956715" sldId="268"/>
        </pc:sldMkLst>
        <pc:spChg chg="add mod">
          <ac:chgData name="장성우" userId="S::a013020@aivle.kt.co.kr::2fa6f7b2-3a38-4e2d-b424-10d69e8c820d" providerId="AD" clId="Web-{549FFB05-79A4-4C3D-9C60-ABA6D5C97E70}" dt="2022-02-18T01:45:59.830" v="783" actId="1076"/>
          <ac:spMkLst>
            <pc:docMk/>
            <pc:sldMk cId="4204956715" sldId="268"/>
            <ac:spMk id="11" creationId="{1BD7E70F-E7BA-4A06-BEC7-4DD5A0156B09}"/>
          </ac:spMkLst>
        </pc:spChg>
        <pc:picChg chg="add del mod">
          <ac:chgData name="장성우" userId="S::a013020@aivle.kt.co.kr::2fa6f7b2-3a38-4e2d-b424-10d69e8c820d" providerId="AD" clId="Web-{549FFB05-79A4-4C3D-9C60-ABA6D5C97E70}" dt="2022-02-18T01:03:09.013" v="248"/>
          <ac:picMkLst>
            <pc:docMk/>
            <pc:sldMk cId="4204956715" sldId="268"/>
            <ac:picMk id="2" creationId="{82D63143-DFE1-4516-BC4E-F4874EA68AF1}"/>
          </ac:picMkLst>
        </pc:picChg>
        <pc:picChg chg="add del mod">
          <ac:chgData name="장성우" userId="S::a013020@aivle.kt.co.kr::2fa6f7b2-3a38-4e2d-b424-10d69e8c820d" providerId="AD" clId="Web-{549FFB05-79A4-4C3D-9C60-ABA6D5C97E70}" dt="2022-02-18T01:08:11.566" v="263"/>
          <ac:picMkLst>
            <pc:docMk/>
            <pc:sldMk cId="4204956715" sldId="268"/>
            <ac:picMk id="2" creationId="{E7BAB765-D75D-4E6E-A18F-1B28E30A8CBB}"/>
          </ac:picMkLst>
        </pc:picChg>
        <pc:picChg chg="add del mod">
          <ac:chgData name="장성우" userId="S::a013020@aivle.kt.co.kr::2fa6f7b2-3a38-4e2d-b424-10d69e8c820d" providerId="AD" clId="Web-{549FFB05-79A4-4C3D-9C60-ABA6D5C97E70}" dt="2022-02-18T01:08:05.222" v="262"/>
          <ac:picMkLst>
            <pc:docMk/>
            <pc:sldMk cId="4204956715" sldId="268"/>
            <ac:picMk id="3" creationId="{5730B422-5EE5-413A-9FAE-460EC110EB46}"/>
          </ac:picMkLst>
        </pc:picChg>
        <pc:picChg chg="add del mod">
          <ac:chgData name="장성우" userId="S::a013020@aivle.kt.co.kr::2fa6f7b2-3a38-4e2d-b424-10d69e8c820d" providerId="AD" clId="Web-{549FFB05-79A4-4C3D-9C60-ABA6D5C97E70}" dt="2022-02-18T01:03:25.857" v="249"/>
          <ac:picMkLst>
            <pc:docMk/>
            <pc:sldMk cId="4204956715" sldId="268"/>
            <ac:picMk id="3" creationId="{B306B7A8-15D2-4384-9381-8A3397B51595}"/>
          </ac:picMkLst>
        </pc:picChg>
        <pc:picChg chg="add mod">
          <ac:chgData name="장성우" userId="S::a013020@aivle.kt.co.kr::2fa6f7b2-3a38-4e2d-b424-10d69e8c820d" providerId="AD" clId="Web-{549FFB05-79A4-4C3D-9C60-ABA6D5C97E70}" dt="2022-02-18T01:44:36.438" v="676" actId="1076"/>
          <ac:picMkLst>
            <pc:docMk/>
            <pc:sldMk cId="4204956715" sldId="268"/>
            <ac:picMk id="4" creationId="{F5BC5AFA-50DF-4B3D-A7A5-30CD3D40E760}"/>
          </ac:picMkLst>
        </pc:picChg>
        <pc:picChg chg="mod">
          <ac:chgData name="장성우" userId="S::a013020@aivle.kt.co.kr::2fa6f7b2-3a38-4e2d-b424-10d69e8c820d" providerId="AD" clId="Web-{549FFB05-79A4-4C3D-9C60-ABA6D5C97E70}" dt="2022-02-18T01:43:18.217" v="663" actId="14100"/>
          <ac:picMkLst>
            <pc:docMk/>
            <pc:sldMk cId="4204956715" sldId="268"/>
            <ac:picMk id="8" creationId="{D8796ECF-7562-489A-B175-0E35FC53C6E9}"/>
          </ac:picMkLst>
        </pc:picChg>
        <pc:picChg chg="add mod">
          <ac:chgData name="장성우" userId="S::a013020@aivle.kt.co.kr::2fa6f7b2-3a38-4e2d-b424-10d69e8c820d" providerId="AD" clId="Web-{549FFB05-79A4-4C3D-9C60-ABA6D5C97E70}" dt="2022-02-18T01:44:05.562" v="674" actId="14100"/>
          <ac:picMkLst>
            <pc:docMk/>
            <pc:sldMk cId="4204956715" sldId="268"/>
            <ac:picMk id="9" creationId="{DFBE229F-93D0-430E-9A96-DE2947262E9B}"/>
          </ac:picMkLst>
        </pc:picChg>
      </pc:sldChg>
      <pc:sldChg chg="addSp modSp ord">
        <pc:chgData name="장성우" userId="S::a013020@aivle.kt.co.kr::2fa6f7b2-3a38-4e2d-b424-10d69e8c820d" providerId="AD" clId="Web-{549FFB05-79A4-4C3D-9C60-ABA6D5C97E70}" dt="2022-02-18T02:57:27.168" v="2701" actId="20577"/>
        <pc:sldMkLst>
          <pc:docMk/>
          <pc:sldMk cId="1233136723" sldId="269"/>
        </pc:sldMkLst>
        <pc:spChg chg="mod">
          <ac:chgData name="장성우" userId="S::a013020@aivle.kt.co.kr::2fa6f7b2-3a38-4e2d-b424-10d69e8c820d" providerId="AD" clId="Web-{549FFB05-79A4-4C3D-9C60-ABA6D5C97E70}" dt="2022-02-18T02:57:27.168" v="2701" actId="20577"/>
          <ac:spMkLst>
            <pc:docMk/>
            <pc:sldMk cId="1233136723" sldId="269"/>
            <ac:spMk id="4" creationId="{FF64C9ED-2018-4D48-9C91-41CD90A2FF4C}"/>
          </ac:spMkLst>
        </pc:spChg>
        <pc:spChg chg="mod">
          <ac:chgData name="장성우" userId="S::a013020@aivle.kt.co.kr::2fa6f7b2-3a38-4e2d-b424-10d69e8c820d" providerId="AD" clId="Web-{549FFB05-79A4-4C3D-9C60-ABA6D5C97E70}" dt="2022-02-18T02:56:58.714" v="2698" actId="20577"/>
          <ac:spMkLst>
            <pc:docMk/>
            <pc:sldMk cId="1233136723" sldId="269"/>
            <ac:spMk id="6" creationId="{46BCED6D-388F-4141-AE05-4DBFF1D30D2C}"/>
          </ac:spMkLst>
        </pc:spChg>
        <pc:picChg chg="mod">
          <ac:chgData name="장성우" userId="S::a013020@aivle.kt.co.kr::2fa6f7b2-3a38-4e2d-b424-10d69e8c820d" providerId="AD" clId="Web-{549FFB05-79A4-4C3D-9C60-ABA6D5C97E70}" dt="2022-02-18T01:21:02.394" v="437" actId="1076"/>
          <ac:picMkLst>
            <pc:docMk/>
            <pc:sldMk cId="1233136723" sldId="269"/>
            <ac:picMk id="2" creationId="{6DA12B25-4AC1-410C-9F38-5A5C640D8F23}"/>
          </ac:picMkLst>
        </pc:picChg>
        <pc:picChg chg="add mod">
          <ac:chgData name="장성우" userId="S::a013020@aivle.kt.co.kr::2fa6f7b2-3a38-4e2d-b424-10d69e8c820d" providerId="AD" clId="Web-{549FFB05-79A4-4C3D-9C60-ABA6D5C97E70}" dt="2022-02-18T01:21:57.036" v="444" actId="1076"/>
          <ac:picMkLst>
            <pc:docMk/>
            <pc:sldMk cId="1233136723" sldId="269"/>
            <ac:picMk id="3" creationId="{6CBA11A5-DA4D-4418-8582-0910F925A26A}"/>
          </ac:picMkLst>
        </pc:picChg>
      </pc:sldChg>
      <pc:sldChg chg="addSp modSp">
        <pc:chgData name="장성우" userId="S::a013020@aivle.kt.co.kr::2fa6f7b2-3a38-4e2d-b424-10d69e8c820d" providerId="AD" clId="Web-{549FFB05-79A4-4C3D-9C60-ABA6D5C97E70}" dt="2022-02-18T01:51:34.899" v="814" actId="1076"/>
        <pc:sldMkLst>
          <pc:docMk/>
          <pc:sldMk cId="1648885754" sldId="270"/>
        </pc:sldMkLst>
        <pc:spChg chg="mod">
          <ac:chgData name="장성우" userId="S::a013020@aivle.kt.co.kr::2fa6f7b2-3a38-4e2d-b424-10d69e8c820d" providerId="AD" clId="Web-{549FFB05-79A4-4C3D-9C60-ABA6D5C97E70}" dt="2022-02-18T01:46:46.940" v="789" actId="1076"/>
          <ac:spMkLst>
            <pc:docMk/>
            <pc:sldMk cId="1648885754" sldId="270"/>
            <ac:spMk id="3" creationId="{BF9354AA-6E9B-430D-BE0C-83AE17C0C4DD}"/>
          </ac:spMkLst>
        </pc:spChg>
        <pc:spChg chg="mod">
          <ac:chgData name="장성우" userId="S::a013020@aivle.kt.co.kr::2fa6f7b2-3a38-4e2d-b424-10d69e8c820d" providerId="AD" clId="Web-{549FFB05-79A4-4C3D-9C60-ABA6D5C97E70}" dt="2022-02-18T01:51:34.899" v="814" actId="1076"/>
          <ac:spMkLst>
            <pc:docMk/>
            <pc:sldMk cId="1648885754" sldId="270"/>
            <ac:spMk id="9" creationId="{D6F42636-E697-4D63-9430-41873CE12138}"/>
          </ac:spMkLst>
        </pc:spChg>
        <pc:picChg chg="mod">
          <ac:chgData name="장성우" userId="S::a013020@aivle.kt.co.kr::2fa6f7b2-3a38-4e2d-b424-10d69e8c820d" providerId="AD" clId="Web-{549FFB05-79A4-4C3D-9C60-ABA6D5C97E70}" dt="2022-02-18T01:48:48.036" v="801" actId="1076"/>
          <ac:picMkLst>
            <pc:docMk/>
            <pc:sldMk cId="1648885754" sldId="270"/>
            <ac:picMk id="2" creationId="{F72083C3-F600-40E7-98F3-63279F4E7192}"/>
          </ac:picMkLst>
        </pc:picChg>
        <pc:picChg chg="mod">
          <ac:chgData name="장성우" userId="S::a013020@aivle.kt.co.kr::2fa6f7b2-3a38-4e2d-b424-10d69e8c820d" providerId="AD" clId="Web-{549FFB05-79A4-4C3D-9C60-ABA6D5C97E70}" dt="2022-02-18T01:48:48.068" v="802" actId="1076"/>
          <ac:picMkLst>
            <pc:docMk/>
            <pc:sldMk cId="1648885754" sldId="270"/>
            <ac:picMk id="4" creationId="{5EAAF258-E553-4A14-A594-365FE3523345}"/>
          </ac:picMkLst>
        </pc:picChg>
        <pc:picChg chg="add mod">
          <ac:chgData name="장성우" userId="S::a013020@aivle.kt.co.kr::2fa6f7b2-3a38-4e2d-b424-10d69e8c820d" providerId="AD" clId="Web-{549FFB05-79A4-4C3D-9C60-ABA6D5C97E70}" dt="2022-02-18T01:48:48.083" v="803" actId="1076"/>
          <ac:picMkLst>
            <pc:docMk/>
            <pc:sldMk cId="1648885754" sldId="270"/>
            <ac:picMk id="8" creationId="{FAFDE6CA-2CEC-488A-AF99-47D125264658}"/>
          </ac:picMkLst>
        </pc:picChg>
      </pc:sldChg>
      <pc:sldChg chg="addSp modSp">
        <pc:chgData name="장성우" userId="S::a013020@aivle.kt.co.kr::2fa6f7b2-3a38-4e2d-b424-10d69e8c820d" providerId="AD" clId="Web-{549FFB05-79A4-4C3D-9C60-ABA6D5C97E70}" dt="2022-02-18T01:23:36.475" v="455" actId="14100"/>
        <pc:sldMkLst>
          <pc:docMk/>
          <pc:sldMk cId="379938153" sldId="271"/>
        </pc:sldMkLst>
        <pc:picChg chg="mod">
          <ac:chgData name="장성우" userId="S::a013020@aivle.kt.co.kr::2fa6f7b2-3a38-4e2d-b424-10d69e8c820d" providerId="AD" clId="Web-{549FFB05-79A4-4C3D-9C60-ABA6D5C97E70}" dt="2022-02-18T01:23:26.412" v="449" actId="1076"/>
          <ac:picMkLst>
            <pc:docMk/>
            <pc:sldMk cId="379938153" sldId="271"/>
            <ac:picMk id="6" creationId="{5D7BF889-FB1F-4E14-A4DC-34C7911F7837}"/>
          </ac:picMkLst>
        </pc:picChg>
        <pc:picChg chg="add mod">
          <ac:chgData name="장성우" userId="S::a013020@aivle.kt.co.kr::2fa6f7b2-3a38-4e2d-b424-10d69e8c820d" providerId="AD" clId="Web-{549FFB05-79A4-4C3D-9C60-ABA6D5C97E70}" dt="2022-02-18T01:23:36.475" v="455" actId="14100"/>
          <ac:picMkLst>
            <pc:docMk/>
            <pc:sldMk cId="379938153" sldId="271"/>
            <ac:picMk id="8" creationId="{455E3093-438D-45CC-8DEF-54F012BD085D}"/>
          </ac:picMkLst>
        </pc:picChg>
        <pc:cxnChg chg="add">
          <ac:chgData name="장성우" userId="S::a013020@aivle.kt.co.kr::2fa6f7b2-3a38-4e2d-b424-10d69e8c820d" providerId="AD" clId="Web-{549FFB05-79A4-4C3D-9C60-ABA6D5C97E70}" dt="2022-02-18T00:56:45.350" v="206"/>
          <ac:cxnSpMkLst>
            <pc:docMk/>
            <pc:sldMk cId="379938153" sldId="271"/>
            <ac:cxnSpMk id="4" creationId="{6DCA62FA-32C9-4055-AAEB-16CBF4BFEDD9}"/>
          </ac:cxnSpMkLst>
        </pc:cxnChg>
      </pc:sldChg>
      <pc:sldChg chg="modSp">
        <pc:chgData name="장성우" userId="S::a013020@aivle.kt.co.kr::2fa6f7b2-3a38-4e2d-b424-10d69e8c820d" providerId="AD" clId="Web-{549FFB05-79A4-4C3D-9C60-ABA6D5C97E70}" dt="2022-02-18T02:00:21.300" v="1221" actId="20577"/>
        <pc:sldMkLst>
          <pc:docMk/>
          <pc:sldMk cId="3983327491" sldId="272"/>
        </pc:sldMkLst>
        <pc:spChg chg="mod">
          <ac:chgData name="장성우" userId="S::a013020@aivle.kt.co.kr::2fa6f7b2-3a38-4e2d-b424-10d69e8c820d" providerId="AD" clId="Web-{549FFB05-79A4-4C3D-9C60-ABA6D5C97E70}" dt="2022-02-18T02:00:21.300" v="1221" actId="20577"/>
          <ac:spMkLst>
            <pc:docMk/>
            <pc:sldMk cId="3983327491" sldId="272"/>
            <ac:spMk id="9" creationId="{79A96215-64EE-4BD5-877C-2193DB33F792}"/>
          </ac:spMkLst>
        </pc:spChg>
        <pc:picChg chg="mod">
          <ac:chgData name="장성우" userId="S::a013020@aivle.kt.co.kr::2fa6f7b2-3a38-4e2d-b424-10d69e8c820d" providerId="AD" clId="Web-{549FFB05-79A4-4C3D-9C60-ABA6D5C97E70}" dt="2022-02-18T01:58:19.626" v="1179" actId="14100"/>
          <ac:picMkLst>
            <pc:docMk/>
            <pc:sldMk cId="3983327491" sldId="272"/>
            <ac:picMk id="19" creationId="{762D74A7-D285-4D3F-93DB-EBB438C40009}"/>
          </ac:picMkLst>
        </pc:picChg>
      </pc:sldChg>
      <pc:sldChg chg="addSp modSp">
        <pc:chgData name="장성우" userId="S::a013020@aivle.kt.co.kr::2fa6f7b2-3a38-4e2d-b424-10d69e8c820d" providerId="AD" clId="Web-{549FFB05-79A4-4C3D-9C60-ABA6D5C97E70}" dt="2022-02-18T02:56:48.792" v="2696" actId="20577"/>
        <pc:sldMkLst>
          <pc:docMk/>
          <pc:sldMk cId="1425808096" sldId="273"/>
        </pc:sldMkLst>
        <pc:spChg chg="mod">
          <ac:chgData name="장성우" userId="S::a013020@aivle.kt.co.kr::2fa6f7b2-3a38-4e2d-b424-10d69e8c820d" providerId="AD" clId="Web-{549FFB05-79A4-4C3D-9C60-ABA6D5C97E70}" dt="2022-02-18T02:56:48.792" v="2696" actId="20577"/>
          <ac:spMkLst>
            <pc:docMk/>
            <pc:sldMk cId="1425808096" sldId="273"/>
            <ac:spMk id="9" creationId="{BD563C3B-E4AF-4DC7-8332-C3D9E71194C0}"/>
          </ac:spMkLst>
        </pc:spChg>
        <pc:spChg chg="add">
          <ac:chgData name="장성우" userId="S::a013020@aivle.kt.co.kr::2fa6f7b2-3a38-4e2d-b424-10d69e8c820d" providerId="AD" clId="Web-{549FFB05-79A4-4C3D-9C60-ABA6D5C97E70}" dt="2022-02-18T02:03:32.726" v="1253"/>
          <ac:spMkLst>
            <pc:docMk/>
            <pc:sldMk cId="1425808096" sldId="273"/>
            <ac:spMk id="11" creationId="{E8F8E848-16A7-497C-B2C4-A0AC936225DE}"/>
          </ac:spMkLst>
        </pc:spChg>
        <pc:spChg chg="add">
          <ac:chgData name="장성우" userId="S::a013020@aivle.kt.co.kr::2fa6f7b2-3a38-4e2d-b424-10d69e8c820d" providerId="AD" clId="Web-{549FFB05-79A4-4C3D-9C60-ABA6D5C97E70}" dt="2022-02-18T02:03:39.648" v="1255"/>
          <ac:spMkLst>
            <pc:docMk/>
            <pc:sldMk cId="1425808096" sldId="273"/>
            <ac:spMk id="13" creationId="{83D7B514-1326-4FF5-9EBB-2FA816414497}"/>
          </ac:spMkLst>
        </pc:spChg>
        <pc:picChg chg="mod">
          <ac:chgData name="장성우" userId="S::a013020@aivle.kt.co.kr::2fa6f7b2-3a38-4e2d-b424-10d69e8c820d" providerId="AD" clId="Web-{549FFB05-79A4-4C3D-9C60-ABA6D5C97E70}" dt="2022-02-18T02:03:26.242" v="1250" actId="1076"/>
          <ac:picMkLst>
            <pc:docMk/>
            <pc:sldMk cId="1425808096" sldId="273"/>
            <ac:picMk id="6" creationId="{D73C06FB-8A4E-4958-BE0B-9A8CEAF2590D}"/>
          </ac:picMkLst>
        </pc:picChg>
        <pc:picChg chg="mod">
          <ac:chgData name="장성우" userId="S::a013020@aivle.kt.co.kr::2fa6f7b2-3a38-4e2d-b424-10d69e8c820d" providerId="AD" clId="Web-{549FFB05-79A4-4C3D-9C60-ABA6D5C97E70}" dt="2022-02-18T02:04:24.446" v="1264" actId="1076"/>
          <ac:picMkLst>
            <pc:docMk/>
            <pc:sldMk cId="1425808096" sldId="273"/>
            <ac:picMk id="8" creationId="{82D7FC55-9EE6-427C-8FFA-D46443A56573}"/>
          </ac:picMkLst>
        </pc:picChg>
        <pc:picChg chg="add mod">
          <ac:chgData name="장성우" userId="S::a013020@aivle.kt.co.kr::2fa6f7b2-3a38-4e2d-b424-10d69e8c820d" providerId="AD" clId="Web-{549FFB05-79A4-4C3D-9C60-ABA6D5C97E70}" dt="2022-02-18T02:04:27.009" v="1267" actId="1076"/>
          <ac:picMkLst>
            <pc:docMk/>
            <pc:sldMk cId="1425808096" sldId="273"/>
            <ac:picMk id="14" creationId="{D0151F19-121B-4F5D-878D-BF7E7EEDEE41}"/>
          </ac:picMkLst>
        </pc:picChg>
      </pc:sldChg>
      <pc:sldChg chg="addSp">
        <pc:chgData name="장성우" userId="S::a013020@aivle.kt.co.kr::2fa6f7b2-3a38-4e2d-b424-10d69e8c820d" providerId="AD" clId="Web-{549FFB05-79A4-4C3D-9C60-ABA6D5C97E70}" dt="2022-02-18T02:06:49.683" v="1274"/>
        <pc:sldMkLst>
          <pc:docMk/>
          <pc:sldMk cId="696162989" sldId="274"/>
        </pc:sldMkLst>
        <pc:spChg chg="add">
          <ac:chgData name="장성우" userId="S::a013020@aivle.kt.co.kr::2fa6f7b2-3a38-4e2d-b424-10d69e8c820d" providerId="AD" clId="Web-{549FFB05-79A4-4C3D-9C60-ABA6D5C97E70}" dt="2022-02-18T02:06:44.652" v="1273"/>
          <ac:spMkLst>
            <pc:docMk/>
            <pc:sldMk cId="696162989" sldId="274"/>
            <ac:spMk id="11" creationId="{AF55F160-1512-4473-B660-C32995AB2C10}"/>
          </ac:spMkLst>
        </pc:spChg>
        <pc:spChg chg="add">
          <ac:chgData name="장성우" userId="S::a013020@aivle.kt.co.kr::2fa6f7b2-3a38-4e2d-b424-10d69e8c820d" providerId="AD" clId="Web-{549FFB05-79A4-4C3D-9C60-ABA6D5C97E70}" dt="2022-02-18T02:06:49.683" v="1274"/>
          <ac:spMkLst>
            <pc:docMk/>
            <pc:sldMk cId="696162989" sldId="274"/>
            <ac:spMk id="13" creationId="{4940B004-AE9B-4345-B785-17A89F4C481F}"/>
          </ac:spMkLst>
        </pc:spChg>
      </pc:sldChg>
      <pc:sldChg chg="addSp modSp">
        <pc:chgData name="장성우" userId="S::a013020@aivle.kt.co.kr::2fa6f7b2-3a38-4e2d-b424-10d69e8c820d" providerId="AD" clId="Web-{549FFB05-79A4-4C3D-9C60-ABA6D5C97E70}" dt="2022-02-18T02:12:47.238" v="1394" actId="1076"/>
        <pc:sldMkLst>
          <pc:docMk/>
          <pc:sldMk cId="3215176186" sldId="275"/>
        </pc:sldMkLst>
        <pc:spChg chg="add">
          <ac:chgData name="장성우" userId="S::a013020@aivle.kt.co.kr::2fa6f7b2-3a38-4e2d-b424-10d69e8c820d" providerId="AD" clId="Web-{549FFB05-79A4-4C3D-9C60-ABA6D5C97E70}" dt="2022-02-18T02:07:09.699" v="1283"/>
          <ac:spMkLst>
            <pc:docMk/>
            <pc:sldMk cId="3215176186" sldId="275"/>
            <ac:spMk id="11" creationId="{7727B170-B13D-412D-874A-B09D12FEFD19}"/>
          </ac:spMkLst>
        </pc:spChg>
        <pc:spChg chg="add">
          <ac:chgData name="장성우" userId="S::a013020@aivle.kt.co.kr::2fa6f7b2-3a38-4e2d-b424-10d69e8c820d" providerId="AD" clId="Web-{549FFB05-79A4-4C3D-9C60-ABA6D5C97E70}" dt="2022-02-18T02:07:13.012" v="1284"/>
          <ac:spMkLst>
            <pc:docMk/>
            <pc:sldMk cId="3215176186" sldId="275"/>
            <ac:spMk id="13" creationId="{75EE40ED-6F2C-4C60-A707-D8283F142B4F}"/>
          </ac:spMkLst>
        </pc:spChg>
        <pc:spChg chg="add mod">
          <ac:chgData name="장성우" userId="S::a013020@aivle.kt.co.kr::2fa6f7b2-3a38-4e2d-b424-10d69e8c820d" providerId="AD" clId="Web-{549FFB05-79A4-4C3D-9C60-ABA6D5C97E70}" dt="2022-02-18T02:12:47.238" v="1394" actId="1076"/>
          <ac:spMkLst>
            <pc:docMk/>
            <pc:sldMk cId="3215176186" sldId="275"/>
            <ac:spMk id="15" creationId="{F79992C9-6F9D-4A7F-AA3D-99503047C72A}"/>
          </ac:spMkLst>
        </pc:spChg>
        <pc:picChg chg="mod">
          <ac:chgData name="장성우" userId="S::a013020@aivle.kt.co.kr::2fa6f7b2-3a38-4e2d-b424-10d69e8c820d" providerId="AD" clId="Web-{549FFB05-79A4-4C3D-9C60-ABA6D5C97E70}" dt="2022-02-18T02:08:01.419" v="1291" actId="14100"/>
          <ac:picMkLst>
            <pc:docMk/>
            <pc:sldMk cId="3215176186" sldId="275"/>
            <ac:picMk id="6" creationId="{E2286BDF-1FAB-4D7A-8D7B-556C9161A626}"/>
          </ac:picMkLst>
        </pc:picChg>
        <pc:picChg chg="mod">
          <ac:chgData name="장성우" userId="S::a013020@aivle.kt.co.kr::2fa6f7b2-3a38-4e2d-b424-10d69e8c820d" providerId="AD" clId="Web-{549FFB05-79A4-4C3D-9C60-ABA6D5C97E70}" dt="2022-02-18T02:07:15.153" v="1285" actId="1076"/>
          <ac:picMkLst>
            <pc:docMk/>
            <pc:sldMk cId="3215176186" sldId="275"/>
            <ac:picMk id="8" creationId="{1229FDAC-C622-4D2A-83D5-4F07D13F0F2A}"/>
          </ac:picMkLst>
        </pc:picChg>
        <pc:picChg chg="add mod">
          <ac:chgData name="장성우" userId="S::a013020@aivle.kt.co.kr::2fa6f7b2-3a38-4e2d-b424-10d69e8c820d" providerId="AD" clId="Web-{549FFB05-79A4-4C3D-9C60-ABA6D5C97E70}" dt="2022-02-18T02:08:02.357" v="1292" actId="1076"/>
          <ac:picMkLst>
            <pc:docMk/>
            <pc:sldMk cId="3215176186" sldId="275"/>
            <ac:picMk id="14" creationId="{ED77AFBA-6FEC-4D37-B080-838CF1F7A942}"/>
          </ac:picMkLst>
        </pc:picChg>
      </pc:sldChg>
      <pc:sldChg chg="addSp delSp modSp">
        <pc:chgData name="장성우" userId="S::a013020@aivle.kt.co.kr::2fa6f7b2-3a38-4e2d-b424-10d69e8c820d" providerId="AD" clId="Web-{549FFB05-79A4-4C3D-9C60-ABA6D5C97E70}" dt="2022-02-18T01:18:02.828" v="385" actId="20577"/>
        <pc:sldMkLst>
          <pc:docMk/>
          <pc:sldMk cId="1781987120" sldId="276"/>
        </pc:sldMkLst>
        <pc:spChg chg="add mod">
          <ac:chgData name="장성우" userId="S::a013020@aivle.kt.co.kr::2fa6f7b2-3a38-4e2d-b424-10d69e8c820d" providerId="AD" clId="Web-{549FFB05-79A4-4C3D-9C60-ABA6D5C97E70}" dt="2022-02-18T01:09:25.068" v="275" actId="20577"/>
          <ac:spMkLst>
            <pc:docMk/>
            <pc:sldMk cId="1781987120" sldId="276"/>
            <ac:spMk id="5" creationId="{3D4DC115-E25A-4FF6-9E62-F232AAC3ED82}"/>
          </ac:spMkLst>
        </pc:spChg>
        <pc:spChg chg="mod">
          <ac:chgData name="장성우" userId="S::a013020@aivle.kt.co.kr::2fa6f7b2-3a38-4e2d-b424-10d69e8c820d" providerId="AD" clId="Web-{549FFB05-79A4-4C3D-9C60-ABA6D5C97E70}" dt="2022-02-18T01:18:02.828" v="385" actId="20577"/>
          <ac:spMkLst>
            <pc:docMk/>
            <pc:sldMk cId="1781987120" sldId="276"/>
            <ac:spMk id="6" creationId="{99035B5C-9C0C-4E89-90F4-2F9435AF9FB3}"/>
          </ac:spMkLst>
        </pc:spChg>
        <pc:spChg chg="add del mod">
          <ac:chgData name="장성우" userId="S::a013020@aivle.kt.co.kr::2fa6f7b2-3a38-4e2d-b424-10d69e8c820d" providerId="AD" clId="Web-{549FFB05-79A4-4C3D-9C60-ABA6D5C97E70}" dt="2022-02-18T01:10:50.085" v="284"/>
          <ac:spMkLst>
            <pc:docMk/>
            <pc:sldMk cId="1781987120" sldId="276"/>
            <ac:spMk id="8" creationId="{193D476B-984D-462D-BE8D-900E0FCE8E69}"/>
          </ac:spMkLst>
        </pc:spChg>
        <pc:picChg chg="mod">
          <ac:chgData name="장성우" userId="S::a013020@aivle.kt.co.kr::2fa6f7b2-3a38-4e2d-b424-10d69e8c820d" providerId="AD" clId="Web-{549FFB05-79A4-4C3D-9C60-ABA6D5C97E70}" dt="2022-02-18T01:15:41.481" v="299" actId="1076"/>
          <ac:picMkLst>
            <pc:docMk/>
            <pc:sldMk cId="1781987120" sldId="276"/>
            <ac:picMk id="4" creationId="{1C7FF5C3-0C42-4E07-AA8A-A4B6757BB2D3}"/>
          </ac:picMkLst>
        </pc:picChg>
        <pc:picChg chg="add del mod">
          <ac:chgData name="장성우" userId="S::a013020@aivle.kt.co.kr::2fa6f7b2-3a38-4e2d-b424-10d69e8c820d" providerId="AD" clId="Web-{549FFB05-79A4-4C3D-9C60-ABA6D5C97E70}" dt="2022-02-18T01:15:18.356" v="296"/>
          <ac:picMkLst>
            <pc:docMk/>
            <pc:sldMk cId="1781987120" sldId="276"/>
            <ac:picMk id="9" creationId="{B50B6F40-0DB2-4F30-93E6-5B9932F03AFD}"/>
          </ac:picMkLst>
        </pc:picChg>
        <pc:picChg chg="add mod">
          <ac:chgData name="장성우" userId="S::a013020@aivle.kt.co.kr::2fa6f7b2-3a38-4e2d-b424-10d69e8c820d" providerId="AD" clId="Web-{549FFB05-79A4-4C3D-9C60-ABA6D5C97E70}" dt="2022-02-18T01:16:31.326" v="308" actId="1076"/>
          <ac:picMkLst>
            <pc:docMk/>
            <pc:sldMk cId="1781987120" sldId="276"/>
            <ac:picMk id="12" creationId="{F616C020-25BC-4EBE-B694-87F01C0820DC}"/>
          </ac:picMkLst>
        </pc:picChg>
        <pc:cxnChg chg="add">
          <ac:chgData name="장성우" userId="S::a013020@aivle.kt.co.kr::2fa6f7b2-3a38-4e2d-b424-10d69e8c820d" providerId="AD" clId="Web-{549FFB05-79A4-4C3D-9C60-ABA6D5C97E70}" dt="2022-02-18T01:09:14.458" v="265"/>
          <ac:cxnSpMkLst>
            <pc:docMk/>
            <pc:sldMk cId="1781987120" sldId="276"/>
            <ac:cxnSpMk id="7" creationId="{660FC3B3-66E5-4DB7-9757-DB9F7CEA41B7}"/>
          </ac:cxnSpMkLst>
        </pc:cxnChg>
      </pc:sldChg>
      <pc:sldChg chg="addSp modSp">
        <pc:chgData name="장성우" userId="S::a013020@aivle.kt.co.kr::2fa6f7b2-3a38-4e2d-b424-10d69e8c820d" providerId="AD" clId="Web-{549FFB05-79A4-4C3D-9C60-ABA6D5C97E70}" dt="2022-02-18T01:20:39.565" v="434" actId="20577"/>
        <pc:sldMkLst>
          <pc:docMk/>
          <pc:sldMk cId="1289091404" sldId="277"/>
        </pc:sldMkLst>
        <pc:spChg chg="add mod">
          <ac:chgData name="장성우" userId="S::a013020@aivle.kt.co.kr::2fa6f7b2-3a38-4e2d-b424-10d69e8c820d" providerId="AD" clId="Web-{549FFB05-79A4-4C3D-9C60-ABA6D5C97E70}" dt="2022-02-18T01:18:28.953" v="399" actId="20577"/>
          <ac:spMkLst>
            <pc:docMk/>
            <pc:sldMk cId="1289091404" sldId="277"/>
            <ac:spMk id="4" creationId="{4F6D05F3-168E-43B6-BE5F-8BDC89FF5DFF}"/>
          </ac:spMkLst>
        </pc:spChg>
        <pc:spChg chg="add mod">
          <ac:chgData name="장성우" userId="S::a013020@aivle.kt.co.kr::2fa6f7b2-3a38-4e2d-b424-10d69e8c820d" providerId="AD" clId="Web-{549FFB05-79A4-4C3D-9C60-ABA6D5C97E70}" dt="2022-02-18T01:20:39.565" v="434" actId="20577"/>
          <ac:spMkLst>
            <pc:docMk/>
            <pc:sldMk cId="1289091404" sldId="277"/>
            <ac:spMk id="10" creationId="{5EB5D35F-7396-4996-9D4A-76132CADFCB1}"/>
          </ac:spMkLst>
        </pc:spChg>
        <pc:picChg chg="mod">
          <ac:chgData name="장성우" userId="S::a013020@aivle.kt.co.kr::2fa6f7b2-3a38-4e2d-b424-10d69e8c820d" providerId="AD" clId="Web-{549FFB05-79A4-4C3D-9C60-ABA6D5C97E70}" dt="2022-02-18T01:19:17.283" v="432" actId="1076"/>
          <ac:picMkLst>
            <pc:docMk/>
            <pc:sldMk cId="1289091404" sldId="277"/>
            <ac:picMk id="6" creationId="{E7DB072E-776B-4AB9-A954-550466EDDD0A}"/>
          </ac:picMkLst>
        </pc:picChg>
        <pc:cxnChg chg="add">
          <ac:chgData name="장성우" userId="S::a013020@aivle.kt.co.kr::2fa6f7b2-3a38-4e2d-b424-10d69e8c820d" providerId="AD" clId="Web-{549FFB05-79A4-4C3D-9C60-ABA6D5C97E70}" dt="2022-02-18T01:18:30.782" v="400"/>
          <ac:cxnSpMkLst>
            <pc:docMk/>
            <pc:sldMk cId="1289091404" sldId="277"/>
            <ac:cxnSpMk id="8" creationId="{5DFA29DD-3F64-49BF-99BF-B7CF9941E431}"/>
          </ac:cxnSpMkLst>
        </pc:cxnChg>
      </pc:sldChg>
      <pc:sldChg chg="addSp delSp modSp ord">
        <pc:chgData name="장성우" userId="S::a013020@aivle.kt.co.kr::2fa6f7b2-3a38-4e2d-b424-10d69e8c820d" providerId="AD" clId="Web-{549FFB05-79A4-4C3D-9C60-ABA6D5C97E70}" dt="2022-02-18T02:55:44.369" v="2658"/>
        <pc:sldMkLst>
          <pc:docMk/>
          <pc:sldMk cId="157735796" sldId="278"/>
        </pc:sldMkLst>
        <pc:spChg chg="del mod">
          <ac:chgData name="장성우" userId="S::a013020@aivle.kt.co.kr::2fa6f7b2-3a38-4e2d-b424-10d69e8c820d" providerId="AD" clId="Web-{549FFB05-79A4-4C3D-9C60-ABA6D5C97E70}" dt="2022-02-18T02:27:40.990" v="1942"/>
          <ac:spMkLst>
            <pc:docMk/>
            <pc:sldMk cId="157735796" sldId="278"/>
            <ac:spMk id="2" creationId="{B14A4931-A879-4D90-AAAE-05D4F861978E}"/>
          </ac:spMkLst>
        </pc:spChg>
        <pc:spChg chg="add del mod">
          <ac:chgData name="장성우" userId="S::a013020@aivle.kt.co.kr::2fa6f7b2-3a38-4e2d-b424-10d69e8c820d" providerId="AD" clId="Web-{549FFB05-79A4-4C3D-9C60-ABA6D5C97E70}" dt="2022-02-18T02:20:54.732" v="1694"/>
          <ac:spMkLst>
            <pc:docMk/>
            <pc:sldMk cId="157735796" sldId="278"/>
            <ac:spMk id="4" creationId="{9F235011-D254-4071-AB79-A5BB031F5DB2}"/>
          </ac:spMkLst>
        </pc:spChg>
        <pc:spChg chg="add del mod">
          <ac:chgData name="장성우" userId="S::a013020@aivle.kt.co.kr::2fa6f7b2-3a38-4e2d-b424-10d69e8c820d" providerId="AD" clId="Web-{549FFB05-79A4-4C3D-9C60-ABA6D5C97E70}" dt="2022-02-18T02:21:08.123" v="1702"/>
          <ac:spMkLst>
            <pc:docMk/>
            <pc:sldMk cId="157735796" sldId="278"/>
            <ac:spMk id="5" creationId="{F89B3C2A-B963-4F16-9DFA-CB62525935E7}"/>
          </ac:spMkLst>
        </pc:spChg>
        <pc:spChg chg="add del mod">
          <ac:chgData name="장성우" userId="S::a013020@aivle.kt.co.kr::2fa6f7b2-3a38-4e2d-b424-10d69e8c820d" providerId="AD" clId="Web-{549FFB05-79A4-4C3D-9C60-ABA6D5C97E70}" dt="2022-02-18T02:27:43.396" v="1945"/>
          <ac:spMkLst>
            <pc:docMk/>
            <pc:sldMk cId="157735796" sldId="278"/>
            <ac:spMk id="6" creationId="{418CAEE8-9C94-4FFF-8A57-55F50E06498D}"/>
          </ac:spMkLst>
        </pc:spChg>
        <pc:spChg chg="add mod">
          <ac:chgData name="장성우" userId="S::a013020@aivle.kt.co.kr::2fa6f7b2-3a38-4e2d-b424-10d69e8c820d" providerId="AD" clId="Web-{549FFB05-79A4-4C3D-9C60-ABA6D5C97E70}" dt="2022-02-18T02:14:26.068" v="1435" actId="20577"/>
          <ac:spMkLst>
            <pc:docMk/>
            <pc:sldMk cId="157735796" sldId="278"/>
            <ac:spMk id="6" creationId="{AE238B2B-8146-4EE6-9A19-6F3968F057D3}"/>
          </ac:spMkLst>
        </pc:spChg>
        <pc:spChg chg="add del mod">
          <ac:chgData name="장성우" userId="S::a013020@aivle.kt.co.kr::2fa6f7b2-3a38-4e2d-b424-10d69e8c820d" providerId="AD" clId="Web-{549FFB05-79A4-4C3D-9C60-ABA6D5C97E70}" dt="2022-02-18T02:20:27.216" v="1682"/>
          <ac:spMkLst>
            <pc:docMk/>
            <pc:sldMk cId="157735796" sldId="278"/>
            <ac:spMk id="7" creationId="{ED1CCF27-3F99-424B-804B-CB2041AC30D9}"/>
          </ac:spMkLst>
        </pc:spChg>
        <pc:spChg chg="del mod">
          <ac:chgData name="장성우" userId="S::a013020@aivle.kt.co.kr::2fa6f7b2-3a38-4e2d-b424-10d69e8c820d" providerId="AD" clId="Web-{549FFB05-79A4-4C3D-9C60-ABA6D5C97E70}" dt="2022-02-18T02:21:14.748" v="1706"/>
          <ac:spMkLst>
            <pc:docMk/>
            <pc:sldMk cId="157735796" sldId="278"/>
            <ac:spMk id="10" creationId="{978A891F-ED0B-48BA-8F12-44CD34A8943C}"/>
          </ac:spMkLst>
        </pc:spChg>
        <pc:spChg chg="add mod">
          <ac:chgData name="장성우" userId="S::a013020@aivle.kt.co.kr::2fa6f7b2-3a38-4e2d-b424-10d69e8c820d" providerId="AD" clId="Web-{549FFB05-79A4-4C3D-9C60-ABA6D5C97E70}" dt="2022-02-18T02:27:41.162" v="1944"/>
          <ac:spMkLst>
            <pc:docMk/>
            <pc:sldMk cId="157735796" sldId="278"/>
            <ac:spMk id="11" creationId="{CF6ED275-3483-4179-A8F8-DBC365C4DD39}"/>
          </ac:spMkLst>
        </pc:spChg>
        <pc:spChg chg="add mod">
          <ac:chgData name="장성우" userId="S::a013020@aivle.kt.co.kr::2fa6f7b2-3a38-4e2d-b424-10d69e8c820d" providerId="AD" clId="Web-{549FFB05-79A4-4C3D-9C60-ABA6D5C97E70}" dt="2022-02-18T02:28:07.506" v="1954" actId="20577"/>
          <ac:spMkLst>
            <pc:docMk/>
            <pc:sldMk cId="157735796" sldId="278"/>
            <ac:spMk id="13" creationId="{02FE4FE9-635D-44AC-A5A0-C33D1B837436}"/>
          </ac:spMkLst>
        </pc:spChg>
        <pc:graphicFrameChg chg="add mod modGraphic">
          <ac:chgData name="장성우" userId="S::a013020@aivle.kt.co.kr::2fa6f7b2-3a38-4e2d-b424-10d69e8c820d" providerId="AD" clId="Web-{549FFB05-79A4-4C3D-9C60-ABA6D5C97E70}" dt="2022-02-18T02:27:11.693" v="1938"/>
          <ac:graphicFrameMkLst>
            <pc:docMk/>
            <pc:sldMk cId="157735796" sldId="278"/>
            <ac:graphicFrameMk id="8" creationId="{F9F28093-BB84-4CAD-9F1A-2358ADC8FFC6}"/>
          </ac:graphicFrameMkLst>
        </pc:graphicFrameChg>
        <pc:graphicFrameChg chg="add mod modGraphic">
          <ac:chgData name="장성우" userId="S::a013020@aivle.kt.co.kr::2fa6f7b2-3a38-4e2d-b424-10d69e8c820d" providerId="AD" clId="Web-{549FFB05-79A4-4C3D-9C60-ABA6D5C97E70}" dt="2022-02-18T02:28:59.554" v="1977" actId="1076"/>
          <ac:graphicFrameMkLst>
            <pc:docMk/>
            <pc:sldMk cId="157735796" sldId="278"/>
            <ac:graphicFrameMk id="9" creationId="{0DD4A7B2-2334-4574-A0FB-4E4E65D51896}"/>
          </ac:graphicFrameMkLst>
        </pc:graphicFrameChg>
      </pc:sldChg>
      <pc:sldChg chg="addSp delSp modSp del">
        <pc:chgData name="장성우" userId="S::a013020@aivle.kt.co.kr::2fa6f7b2-3a38-4e2d-b424-10d69e8c820d" providerId="AD" clId="Web-{549FFB05-79A4-4C3D-9C60-ABA6D5C97E70}" dt="2022-02-18T02:29:58.696" v="2013"/>
        <pc:sldMkLst>
          <pc:docMk/>
          <pc:sldMk cId="2353846458" sldId="279"/>
        </pc:sldMkLst>
        <pc:spChg chg="del">
          <ac:chgData name="장성우" userId="S::a013020@aivle.kt.co.kr::2fa6f7b2-3a38-4e2d-b424-10d69e8c820d" providerId="AD" clId="Web-{549FFB05-79A4-4C3D-9C60-ABA6D5C97E70}" dt="2022-02-18T02:29:49.227" v="1978"/>
          <ac:spMkLst>
            <pc:docMk/>
            <pc:sldMk cId="2353846458" sldId="279"/>
            <ac:spMk id="5" creationId="{90FD1A7A-0801-4097-BEAF-6358A502A850}"/>
          </ac:spMkLst>
        </pc:spChg>
        <pc:spChg chg="add mod">
          <ac:chgData name="장성우" userId="S::a013020@aivle.kt.co.kr::2fa6f7b2-3a38-4e2d-b424-10d69e8c820d" providerId="AD" clId="Web-{549FFB05-79A4-4C3D-9C60-ABA6D5C97E70}" dt="2022-02-18T02:29:49.227" v="1978"/>
          <ac:spMkLst>
            <pc:docMk/>
            <pc:sldMk cId="2353846458" sldId="279"/>
            <ac:spMk id="6" creationId="{40FBDB06-8318-4188-B088-D9AE49B092C6}"/>
          </ac:spMkLst>
        </pc:spChg>
        <pc:spChg chg="add mod">
          <ac:chgData name="장성우" userId="S::a013020@aivle.kt.co.kr::2fa6f7b2-3a38-4e2d-b424-10d69e8c820d" providerId="AD" clId="Web-{549FFB05-79A4-4C3D-9C60-ABA6D5C97E70}" dt="2022-02-18T02:29:56.524" v="2012" actId="20577"/>
          <ac:spMkLst>
            <pc:docMk/>
            <pc:sldMk cId="2353846458" sldId="279"/>
            <ac:spMk id="8" creationId="{C1BEA72D-0378-4E08-90E5-0BFDAFEDD2C7}"/>
          </ac:spMkLst>
        </pc:spChg>
      </pc:sldChg>
      <pc:sldChg chg="addSp delSp modSp ord">
        <pc:chgData name="장성우" userId="S::a013020@aivle.kt.co.kr::2fa6f7b2-3a38-4e2d-b424-10d69e8c820d" providerId="AD" clId="Web-{549FFB05-79A4-4C3D-9C60-ABA6D5C97E70}" dt="2022-02-18T02:55:42.478" v="2657"/>
        <pc:sldMkLst>
          <pc:docMk/>
          <pc:sldMk cId="866512982" sldId="280"/>
        </pc:sldMkLst>
        <pc:spChg chg="add mod">
          <ac:chgData name="장성우" userId="S::a013020@aivle.kt.co.kr::2fa6f7b2-3a38-4e2d-b424-10d69e8c820d" providerId="AD" clId="Web-{549FFB05-79A4-4C3D-9C60-ABA6D5C97E70}" dt="2022-02-18T02:20:07.856" v="1675" actId="20577"/>
          <ac:spMkLst>
            <pc:docMk/>
            <pc:sldMk cId="866512982" sldId="280"/>
            <ac:spMk id="4" creationId="{F8615371-A56B-4D22-8121-234161AC8947}"/>
          </ac:spMkLst>
        </pc:spChg>
        <pc:spChg chg="del">
          <ac:chgData name="장성우" userId="S::a013020@aivle.kt.co.kr::2fa6f7b2-3a38-4e2d-b424-10d69e8c820d" providerId="AD" clId="Web-{549FFB05-79A4-4C3D-9C60-ABA6D5C97E70}" dt="2022-02-18T02:30:30.603" v="2048"/>
          <ac:spMkLst>
            <pc:docMk/>
            <pc:sldMk cId="866512982" sldId="280"/>
            <ac:spMk id="5" creationId="{6D2C9FB5-4B8E-492C-8EFC-41BB95175793}"/>
          </ac:spMkLst>
        </pc:spChg>
        <pc:spChg chg="mod">
          <ac:chgData name="장성우" userId="S::a013020@aivle.kt.co.kr::2fa6f7b2-3a38-4e2d-b424-10d69e8c820d" providerId="AD" clId="Web-{549FFB05-79A4-4C3D-9C60-ABA6D5C97E70}" dt="2022-02-18T02:54:33.086" v="2655" actId="20577"/>
          <ac:spMkLst>
            <pc:docMk/>
            <pc:sldMk cId="866512982" sldId="280"/>
            <ac:spMk id="6" creationId="{9342578F-049E-419B-8FB7-68189E39D5D8}"/>
          </ac:spMkLst>
        </pc:spChg>
        <pc:spChg chg="add mod">
          <ac:chgData name="장성우" userId="S::a013020@aivle.kt.co.kr::2fa6f7b2-3a38-4e2d-b424-10d69e8c820d" providerId="AD" clId="Web-{549FFB05-79A4-4C3D-9C60-ABA6D5C97E70}" dt="2022-02-18T02:30:28.525" v="2047" actId="20577"/>
          <ac:spMkLst>
            <pc:docMk/>
            <pc:sldMk cId="866512982" sldId="280"/>
            <ac:spMk id="9" creationId="{436E20B1-7627-4250-9D0F-6237C78C9D11}"/>
          </ac:spMkLst>
        </pc:spChg>
        <pc:spChg chg="add del mod">
          <ac:chgData name="장성우" userId="S::a013020@aivle.kt.co.kr::2fa6f7b2-3a38-4e2d-b424-10d69e8c820d" providerId="AD" clId="Web-{549FFB05-79A4-4C3D-9C60-ABA6D5C97E70}" dt="2022-02-18T02:30:32.619" v="2049"/>
          <ac:spMkLst>
            <pc:docMk/>
            <pc:sldMk cId="866512982" sldId="280"/>
            <ac:spMk id="11" creationId="{7071416E-37E3-4757-9612-0CCC0331F951}"/>
          </ac:spMkLst>
        </pc:spChg>
      </pc:sldChg>
      <pc:sldChg chg="modSp">
        <pc:chgData name="장성우" userId="S::a013020@aivle.kt.co.kr::2fa6f7b2-3a38-4e2d-b424-10d69e8c820d" providerId="AD" clId="Web-{549FFB05-79A4-4C3D-9C60-ABA6D5C97E70}" dt="2022-02-18T02:41:37.710" v="2207" actId="1076"/>
        <pc:sldMkLst>
          <pc:docMk/>
          <pc:sldMk cId="3033496894" sldId="281"/>
        </pc:sldMkLst>
        <pc:picChg chg="mod">
          <ac:chgData name="장성우" userId="S::a013020@aivle.kt.co.kr::2fa6f7b2-3a38-4e2d-b424-10d69e8c820d" providerId="AD" clId="Web-{549FFB05-79A4-4C3D-9C60-ABA6D5C97E70}" dt="2022-02-18T02:41:37.710" v="2207" actId="1076"/>
          <ac:picMkLst>
            <pc:docMk/>
            <pc:sldMk cId="3033496894" sldId="281"/>
            <ac:picMk id="8" creationId="{4F856F97-F401-443D-90DE-C54A1540F6C5}"/>
          </ac:picMkLst>
        </pc:picChg>
      </pc:sldChg>
      <pc:sldChg chg="modSp">
        <pc:chgData name="장성우" userId="S::a013020@aivle.kt.co.kr::2fa6f7b2-3a38-4e2d-b424-10d69e8c820d" providerId="AD" clId="Web-{549FFB05-79A4-4C3D-9C60-ABA6D5C97E70}" dt="2022-02-18T02:55:39.072" v="2656" actId="1076"/>
        <pc:sldMkLst>
          <pc:docMk/>
          <pc:sldMk cId="1630227057" sldId="283"/>
        </pc:sldMkLst>
        <pc:spChg chg="mod">
          <ac:chgData name="장성우" userId="S::a013020@aivle.kt.co.kr::2fa6f7b2-3a38-4e2d-b424-10d69e8c820d" providerId="AD" clId="Web-{549FFB05-79A4-4C3D-9C60-ABA6D5C97E70}" dt="2022-02-18T02:55:39.072" v="2656" actId="1076"/>
          <ac:spMkLst>
            <pc:docMk/>
            <pc:sldMk cId="1630227057" sldId="283"/>
            <ac:spMk id="10" creationId="{053D5FA2-1C5A-49F2-B7DF-121F42E923F2}"/>
          </ac:spMkLst>
        </pc:spChg>
      </pc:sldChg>
      <pc:sldChg chg="addSp delSp modSp add ord replId">
        <pc:chgData name="장성우" userId="S::a013020@aivle.kt.co.kr::2fa6f7b2-3a38-4e2d-b424-10d69e8c820d" providerId="AD" clId="Web-{549FFB05-79A4-4C3D-9C60-ABA6D5C97E70}" dt="2022-02-18T03:03:07.034" v="2743" actId="20577"/>
        <pc:sldMkLst>
          <pc:docMk/>
          <pc:sldMk cId="938973868" sldId="284"/>
        </pc:sldMkLst>
        <pc:spChg chg="add">
          <ac:chgData name="장성우" userId="S::a013020@aivle.kt.co.kr::2fa6f7b2-3a38-4e2d-b424-10d69e8c820d" providerId="AD" clId="Web-{549FFB05-79A4-4C3D-9C60-ABA6D5C97E70}" dt="2022-02-18T02:34:19.108" v="2142"/>
          <ac:spMkLst>
            <pc:docMk/>
            <pc:sldMk cId="938973868" sldId="284"/>
            <ac:spMk id="3" creationId="{654FD515-E2C6-4524-9752-610E38B5455A}"/>
          </ac:spMkLst>
        </pc:spChg>
        <pc:spChg chg="mod">
          <ac:chgData name="장성우" userId="S::a013020@aivle.kt.co.kr::2fa6f7b2-3a38-4e2d-b424-10d69e8c820d" providerId="AD" clId="Web-{549FFB05-79A4-4C3D-9C60-ABA6D5C97E70}" dt="2022-02-18T03:03:07.034" v="2743" actId="20577"/>
          <ac:spMkLst>
            <pc:docMk/>
            <pc:sldMk cId="938973868" sldId="284"/>
            <ac:spMk id="5" creationId="{CA02EC47-76AF-49BE-8B71-6003B86770C8}"/>
          </ac:spMkLst>
        </pc:spChg>
        <pc:spChg chg="add mod">
          <ac:chgData name="장성우" userId="S::a013020@aivle.kt.co.kr::2fa6f7b2-3a38-4e2d-b424-10d69e8c820d" providerId="AD" clId="Web-{549FFB05-79A4-4C3D-9C60-ABA6D5C97E70}" dt="2022-02-18T02:48:41.704" v="2392" actId="1076"/>
          <ac:spMkLst>
            <pc:docMk/>
            <pc:sldMk cId="938973868" sldId="284"/>
            <ac:spMk id="7" creationId="{AF606A82-EAA9-48A1-9DF7-033327E9A208}"/>
          </ac:spMkLst>
        </pc:spChg>
        <pc:spChg chg="add mod">
          <ac:chgData name="장성우" userId="S::a013020@aivle.kt.co.kr::2fa6f7b2-3a38-4e2d-b424-10d69e8c820d" providerId="AD" clId="Web-{549FFB05-79A4-4C3D-9C60-ABA6D5C97E70}" dt="2022-02-18T03:00:46.063" v="2723" actId="20577"/>
          <ac:spMkLst>
            <pc:docMk/>
            <pc:sldMk cId="938973868" sldId="284"/>
            <ac:spMk id="9" creationId="{E99E56B3-A688-4674-804C-35176E92A6CC}"/>
          </ac:spMkLst>
        </pc:spChg>
        <pc:spChg chg="del mod">
          <ac:chgData name="장성우" userId="S::a013020@aivle.kt.co.kr::2fa6f7b2-3a38-4e2d-b424-10d69e8c820d" providerId="AD" clId="Web-{549FFB05-79A4-4C3D-9C60-ABA6D5C97E70}" dt="2022-02-18T02:56:35.292" v="2695"/>
          <ac:spMkLst>
            <pc:docMk/>
            <pc:sldMk cId="938973868" sldId="284"/>
            <ac:spMk id="10" creationId="{053D5FA2-1C5A-49F2-B7DF-121F42E923F2}"/>
          </ac:spMkLst>
        </pc:spChg>
        <pc:spChg chg="add mod">
          <ac:chgData name="장성우" userId="S::a013020@aivle.kt.co.kr::2fa6f7b2-3a38-4e2d-b424-10d69e8c820d" providerId="AD" clId="Web-{549FFB05-79A4-4C3D-9C60-ABA6D5C97E70}" dt="2022-02-18T02:48:33.891" v="2389" actId="1076"/>
          <ac:spMkLst>
            <pc:docMk/>
            <pc:sldMk cId="938973868" sldId="284"/>
            <ac:spMk id="11" creationId="{421A0CEB-D058-4B1E-AD59-78E8323309A2}"/>
          </ac:spMkLst>
        </pc:spChg>
        <pc:spChg chg="add">
          <ac:chgData name="장성우" userId="S::a013020@aivle.kt.co.kr::2fa6f7b2-3a38-4e2d-b424-10d69e8c820d" providerId="AD" clId="Web-{549FFB05-79A4-4C3D-9C60-ABA6D5C97E70}" dt="2022-02-18T02:51:14.785" v="2477"/>
          <ac:spMkLst>
            <pc:docMk/>
            <pc:sldMk cId="938973868" sldId="284"/>
            <ac:spMk id="14" creationId="{9CCCFFD4-AE61-4C72-99BD-5AD4D5002431}"/>
          </ac:spMkLst>
        </pc:spChg>
        <pc:spChg chg="add">
          <ac:chgData name="장성우" userId="S::a013020@aivle.kt.co.kr::2fa6f7b2-3a38-4e2d-b424-10d69e8c820d" providerId="AD" clId="Web-{549FFB05-79A4-4C3D-9C60-ABA6D5C97E70}" dt="2022-02-18T02:51:19.863" v="2478"/>
          <ac:spMkLst>
            <pc:docMk/>
            <pc:sldMk cId="938973868" sldId="284"/>
            <ac:spMk id="16" creationId="{46C5C809-EC4F-418A-8A83-ADD240ECFF79}"/>
          </ac:spMkLst>
        </pc:spChg>
        <pc:picChg chg="add mod">
          <ac:chgData name="장성우" userId="S::a013020@aivle.kt.co.kr::2fa6f7b2-3a38-4e2d-b424-10d69e8c820d" providerId="AD" clId="Web-{549FFB05-79A4-4C3D-9C60-ABA6D5C97E70}" dt="2022-02-18T02:51:27.754" v="2483" actId="1076"/>
          <ac:picMkLst>
            <pc:docMk/>
            <pc:sldMk cId="938973868" sldId="284"/>
            <ac:picMk id="2" creationId="{747F6877-7AA3-4864-9723-2872397F047E}"/>
          </ac:picMkLst>
        </pc:picChg>
        <pc:picChg chg="add mod">
          <ac:chgData name="장성우" userId="S::a013020@aivle.kt.co.kr::2fa6f7b2-3a38-4e2d-b424-10d69e8c820d" providerId="AD" clId="Web-{549FFB05-79A4-4C3D-9C60-ABA6D5C97E70}" dt="2022-02-18T02:51:26.613" v="2482" actId="14100"/>
          <ac:picMkLst>
            <pc:docMk/>
            <pc:sldMk cId="938973868" sldId="284"/>
            <ac:picMk id="4" creationId="{8C9FABB1-A2D1-41A4-8DE7-C4A174BFE3D9}"/>
          </ac:picMkLst>
        </pc:picChg>
        <pc:picChg chg="del">
          <ac:chgData name="장성우" userId="S::a013020@aivle.kt.co.kr::2fa6f7b2-3a38-4e2d-b424-10d69e8c820d" providerId="AD" clId="Web-{549FFB05-79A4-4C3D-9C60-ABA6D5C97E70}" dt="2022-02-18T02:34:04.670" v="2134"/>
          <ac:picMkLst>
            <pc:docMk/>
            <pc:sldMk cId="938973868" sldId="284"/>
            <ac:picMk id="6" creationId="{19EF6C32-501C-410E-9065-37B071E5D7C6}"/>
          </ac:picMkLst>
        </pc:picChg>
        <pc:picChg chg="add mod">
          <ac:chgData name="장성우" userId="S::a013020@aivle.kt.co.kr::2fa6f7b2-3a38-4e2d-b424-10d69e8c820d" providerId="AD" clId="Web-{549FFB05-79A4-4C3D-9C60-ABA6D5C97E70}" dt="2022-02-18T02:51:23.004" v="2481" actId="1076"/>
          <ac:picMkLst>
            <pc:docMk/>
            <pc:sldMk cId="938973868" sldId="284"/>
            <ac:picMk id="12" creationId="{67C34BCB-AA82-4F60-B0D7-0CFD48D0BF36}"/>
          </ac:picMkLst>
        </pc:picChg>
      </pc:sldChg>
    </pc:docChg>
  </pc:docChgLst>
  <pc:docChgLst>
    <pc:chgData name="김재완" userId="S::a013006@aivle.kt.co.kr::297ebd18-be56-4de0-9e8a-e0ded697db7f" providerId="AD" clId="Web-{9999EE4C-A3B7-4097-A416-AA72069A31FA}"/>
    <pc:docChg chg="addSld modSld sldOrd">
      <pc:chgData name="김재완" userId="S::a013006@aivle.kt.co.kr::297ebd18-be56-4de0-9e8a-e0ded697db7f" providerId="AD" clId="Web-{9999EE4C-A3B7-4097-A416-AA72069A31FA}" dt="2022-02-18T03:03:27.339" v="1439"/>
      <pc:docMkLst>
        <pc:docMk/>
      </pc:docMkLst>
      <pc:sldChg chg="modSp">
        <pc:chgData name="김재완" userId="S::a013006@aivle.kt.co.kr::297ebd18-be56-4de0-9e8a-e0ded697db7f" providerId="AD" clId="Web-{9999EE4C-A3B7-4097-A416-AA72069A31FA}" dt="2022-02-18T02:51:20.086" v="1438" actId="1076"/>
        <pc:sldMkLst>
          <pc:docMk/>
          <pc:sldMk cId="2949488581" sldId="256"/>
        </pc:sldMkLst>
        <pc:spChg chg="mod">
          <ac:chgData name="김재완" userId="S::a013006@aivle.kt.co.kr::297ebd18-be56-4de0-9e8a-e0ded697db7f" providerId="AD" clId="Web-{9999EE4C-A3B7-4097-A416-AA72069A31FA}" dt="2022-02-18T02:51:20.086" v="1438" actId="1076"/>
          <ac:spMkLst>
            <pc:docMk/>
            <pc:sldMk cId="2949488581" sldId="256"/>
            <ac:spMk id="3" creationId="{BD4BDAFA-2C36-467E-A351-8DB583031BFE}"/>
          </ac:spMkLst>
        </pc:spChg>
      </pc:sldChg>
      <pc:sldChg chg="addSp modSp">
        <pc:chgData name="김재완" userId="S::a013006@aivle.kt.co.kr::297ebd18-be56-4de0-9e8a-e0ded697db7f" providerId="AD" clId="Web-{9999EE4C-A3B7-4097-A416-AA72069A31FA}" dt="2022-02-18T01:39:10.210" v="415" actId="20577"/>
        <pc:sldMkLst>
          <pc:docMk/>
          <pc:sldMk cId="716901701" sldId="260"/>
        </pc:sldMkLst>
        <pc:spChg chg="mod">
          <ac:chgData name="김재완" userId="S::a013006@aivle.kt.co.kr::297ebd18-be56-4de0-9e8a-e0ded697db7f" providerId="AD" clId="Web-{9999EE4C-A3B7-4097-A416-AA72069A31FA}" dt="2022-02-18T01:39:10.210" v="415" actId="20577"/>
          <ac:spMkLst>
            <pc:docMk/>
            <pc:sldMk cId="716901701" sldId="260"/>
            <ac:spMk id="5" creationId="{E6B3E923-99B7-4F5A-910B-C3862451F486}"/>
          </ac:spMkLst>
        </pc:spChg>
        <pc:picChg chg="add mod">
          <ac:chgData name="김재완" userId="S::a013006@aivle.kt.co.kr::297ebd18-be56-4de0-9e8a-e0ded697db7f" providerId="AD" clId="Web-{9999EE4C-A3B7-4097-A416-AA72069A31FA}" dt="2022-02-18T00:54:27.173" v="35" actId="1076"/>
          <ac:picMkLst>
            <pc:docMk/>
            <pc:sldMk cId="716901701" sldId="260"/>
            <ac:picMk id="2" creationId="{376E61EA-E09A-4C3C-8C29-F20F303C2D9D}"/>
          </ac:picMkLst>
        </pc:picChg>
        <pc:picChg chg="add mod">
          <ac:chgData name="김재완" userId="S::a013006@aivle.kt.co.kr::297ebd18-be56-4de0-9e8a-e0ded697db7f" providerId="AD" clId="Web-{9999EE4C-A3B7-4097-A416-AA72069A31FA}" dt="2022-02-18T00:54:22.704" v="33" actId="1076"/>
          <ac:picMkLst>
            <pc:docMk/>
            <pc:sldMk cId="716901701" sldId="260"/>
            <ac:picMk id="3" creationId="{3CA704FB-9650-464A-92A2-82EFE1A0BCC9}"/>
          </ac:picMkLst>
        </pc:picChg>
      </pc:sldChg>
      <pc:sldChg chg="addSp modSp">
        <pc:chgData name="김재완" userId="S::a013006@aivle.kt.co.kr::297ebd18-be56-4de0-9e8a-e0ded697db7f" providerId="AD" clId="Web-{9999EE4C-A3B7-4097-A416-AA72069A31FA}" dt="2022-02-18T00:52:07.935" v="25" actId="1076"/>
        <pc:sldMkLst>
          <pc:docMk/>
          <pc:sldMk cId="3914037853" sldId="261"/>
        </pc:sldMkLst>
        <pc:spChg chg="mod">
          <ac:chgData name="김재완" userId="S::a013006@aivle.kt.co.kr::297ebd18-be56-4de0-9e8a-e0ded697db7f" providerId="AD" clId="Web-{9999EE4C-A3B7-4097-A416-AA72069A31FA}" dt="2022-02-18T00:52:07.935" v="25" actId="1076"/>
          <ac:spMkLst>
            <pc:docMk/>
            <pc:sldMk cId="3914037853" sldId="261"/>
            <ac:spMk id="3" creationId="{62B2D34D-096E-4B24-8F0B-F1D05E8ACA9B}"/>
          </ac:spMkLst>
        </pc:spChg>
        <pc:spChg chg="mod">
          <ac:chgData name="김재완" userId="S::a013006@aivle.kt.co.kr::297ebd18-be56-4de0-9e8a-e0ded697db7f" providerId="AD" clId="Web-{9999EE4C-A3B7-4097-A416-AA72069A31FA}" dt="2022-02-18T00:51:09.652" v="22" actId="1076"/>
          <ac:spMkLst>
            <pc:docMk/>
            <pc:sldMk cId="3914037853" sldId="261"/>
            <ac:spMk id="4" creationId="{7B8CC3FC-6D78-4640-95AB-60447FE8B0AF}"/>
          </ac:spMkLst>
        </pc:spChg>
        <pc:spChg chg="add mod">
          <ac:chgData name="김재완" userId="S::a013006@aivle.kt.co.kr::297ebd18-be56-4de0-9e8a-e0ded697db7f" providerId="AD" clId="Web-{9999EE4C-A3B7-4097-A416-AA72069A31FA}" dt="2022-02-18T00:48:10.351" v="5" actId="14100"/>
          <ac:spMkLst>
            <pc:docMk/>
            <pc:sldMk cId="3914037853" sldId="261"/>
            <ac:spMk id="5" creationId="{7D1B50EF-75EF-427A-9C74-68874B2ED681}"/>
          </ac:spMkLst>
        </pc:spChg>
        <pc:spChg chg="mod">
          <ac:chgData name="김재완" userId="S::a013006@aivle.kt.co.kr::297ebd18-be56-4de0-9e8a-e0ded697db7f" providerId="AD" clId="Web-{9999EE4C-A3B7-4097-A416-AA72069A31FA}" dt="2022-02-18T00:51:05.871" v="21" actId="1076"/>
          <ac:spMkLst>
            <pc:docMk/>
            <pc:sldMk cId="3914037853" sldId="261"/>
            <ac:spMk id="8" creationId="{E55D0A33-B42A-44F3-B323-7809000D02A9}"/>
          </ac:spMkLst>
        </pc:spChg>
        <pc:spChg chg="add mod">
          <ac:chgData name="김재완" userId="S::a013006@aivle.kt.co.kr::297ebd18-be56-4de0-9e8a-e0ded697db7f" providerId="AD" clId="Web-{9999EE4C-A3B7-4097-A416-AA72069A31FA}" dt="2022-02-18T00:51:56.091" v="23" actId="1076"/>
          <ac:spMkLst>
            <pc:docMk/>
            <pc:sldMk cId="3914037853" sldId="261"/>
            <ac:spMk id="10" creationId="{B12445FC-7BF7-43F5-8508-2B562479E95E}"/>
          </ac:spMkLst>
        </pc:spChg>
      </pc:sldChg>
      <pc:sldChg chg="addSp delSp modSp">
        <pc:chgData name="김재완" userId="S::a013006@aivle.kt.co.kr::297ebd18-be56-4de0-9e8a-e0ded697db7f" providerId="AD" clId="Web-{9999EE4C-A3B7-4097-A416-AA72069A31FA}" dt="2022-02-18T02:04:38.061" v="690" actId="1076"/>
        <pc:sldMkLst>
          <pc:docMk/>
          <pc:sldMk cId="1691056849" sldId="262"/>
        </pc:sldMkLst>
        <pc:spChg chg="del">
          <ac:chgData name="김재완" userId="S::a013006@aivle.kt.co.kr::297ebd18-be56-4de0-9e8a-e0ded697db7f" providerId="AD" clId="Web-{9999EE4C-A3B7-4097-A416-AA72069A31FA}" dt="2022-02-18T02:04:35.139" v="689"/>
          <ac:spMkLst>
            <pc:docMk/>
            <pc:sldMk cId="1691056849" sldId="262"/>
            <ac:spMk id="4" creationId="{E5FBD072-248B-44EA-B78E-2E4E65C7FD5A}"/>
          </ac:spMkLst>
        </pc:spChg>
        <pc:spChg chg="add mod">
          <ac:chgData name="김재완" userId="S::a013006@aivle.kt.co.kr::297ebd18-be56-4de0-9e8a-e0ded697db7f" providerId="AD" clId="Web-{9999EE4C-A3B7-4097-A416-AA72069A31FA}" dt="2022-02-18T02:04:38.061" v="690" actId="1076"/>
          <ac:spMkLst>
            <pc:docMk/>
            <pc:sldMk cId="1691056849" sldId="262"/>
            <ac:spMk id="9" creationId="{E1B6E9D6-BBE9-4938-8DE9-9DB4CA502C77}"/>
          </ac:spMkLst>
        </pc:spChg>
        <pc:picChg chg="add del mod">
          <ac:chgData name="김재완" userId="S::a013006@aivle.kt.co.kr::297ebd18-be56-4de0-9e8a-e0ded697db7f" providerId="AD" clId="Web-{9999EE4C-A3B7-4097-A416-AA72069A31FA}" dt="2022-02-18T02:02:42.387" v="629"/>
          <ac:picMkLst>
            <pc:docMk/>
            <pc:sldMk cId="1691056849" sldId="262"/>
            <ac:picMk id="6" creationId="{051ABB46-DDF2-4E79-927D-DFA5DFAAF0AB}"/>
          </ac:picMkLst>
        </pc:picChg>
        <pc:picChg chg="add mod">
          <ac:chgData name="김재완" userId="S::a013006@aivle.kt.co.kr::297ebd18-be56-4de0-9e8a-e0ded697db7f" providerId="AD" clId="Web-{9999EE4C-A3B7-4097-A416-AA72069A31FA}" dt="2022-02-18T01:55:41.876" v="497"/>
          <ac:picMkLst>
            <pc:docMk/>
            <pc:sldMk cId="1691056849" sldId="262"/>
            <ac:picMk id="7" creationId="{B91BBDA8-1994-40BE-8FA5-C7233F8997C5}"/>
          </ac:picMkLst>
        </pc:picChg>
      </pc:sldChg>
      <pc:sldChg chg="addSp modSp ord">
        <pc:chgData name="김재완" userId="S::a013006@aivle.kt.co.kr::297ebd18-be56-4de0-9e8a-e0ded697db7f" providerId="AD" clId="Web-{9999EE4C-A3B7-4097-A416-AA72069A31FA}" dt="2022-02-18T01:31:09.854" v="365" actId="20577"/>
        <pc:sldMkLst>
          <pc:docMk/>
          <pc:sldMk cId="1898121506" sldId="263"/>
        </pc:sldMkLst>
        <pc:spChg chg="mod">
          <ac:chgData name="김재완" userId="S::a013006@aivle.kt.co.kr::297ebd18-be56-4de0-9e8a-e0ded697db7f" providerId="AD" clId="Web-{9999EE4C-A3B7-4097-A416-AA72069A31FA}" dt="2022-02-18T01:31:09.854" v="365" actId="20577"/>
          <ac:spMkLst>
            <pc:docMk/>
            <pc:sldMk cId="1898121506" sldId="263"/>
            <ac:spMk id="4" creationId="{4160BEE9-2E26-421E-9980-9E2633F0559C}"/>
          </ac:spMkLst>
        </pc:spChg>
        <pc:spChg chg="mod">
          <ac:chgData name="김재완" userId="S::a013006@aivle.kt.co.kr::297ebd18-be56-4de0-9e8a-e0ded697db7f" providerId="AD" clId="Web-{9999EE4C-A3B7-4097-A416-AA72069A31FA}" dt="2022-02-18T00:54:55.549" v="43" actId="20577"/>
          <ac:spMkLst>
            <pc:docMk/>
            <pc:sldMk cId="1898121506" sldId="263"/>
            <ac:spMk id="6" creationId="{46BCED6D-388F-4141-AE05-4DBFF1D30D2C}"/>
          </ac:spMkLst>
        </pc:spChg>
        <pc:picChg chg="add mod">
          <ac:chgData name="김재완" userId="S::a013006@aivle.kt.co.kr::297ebd18-be56-4de0-9e8a-e0ded697db7f" providerId="AD" clId="Web-{9999EE4C-A3B7-4097-A416-AA72069A31FA}" dt="2022-02-18T01:01:51.638" v="97" actId="1076"/>
          <ac:picMkLst>
            <pc:docMk/>
            <pc:sldMk cId="1898121506" sldId="263"/>
            <ac:picMk id="3" creationId="{BD1641C9-A52A-4452-B1C6-21E4CE3BB88F}"/>
          </ac:picMkLst>
        </pc:picChg>
      </pc:sldChg>
      <pc:sldChg chg="addSp delSp modSp">
        <pc:chgData name="김재완" userId="S::a013006@aivle.kt.co.kr::297ebd18-be56-4de0-9e8a-e0ded697db7f" providerId="AD" clId="Web-{9999EE4C-A3B7-4097-A416-AA72069A31FA}" dt="2022-02-18T02:06:05.267" v="709" actId="20577"/>
        <pc:sldMkLst>
          <pc:docMk/>
          <pc:sldMk cId="683220565" sldId="264"/>
        </pc:sldMkLst>
        <pc:spChg chg="del mod">
          <ac:chgData name="김재완" userId="S::a013006@aivle.kt.co.kr::297ebd18-be56-4de0-9e8a-e0ded697db7f" providerId="AD" clId="Web-{9999EE4C-A3B7-4097-A416-AA72069A31FA}" dt="2022-02-18T02:05:30.625" v="706"/>
          <ac:spMkLst>
            <pc:docMk/>
            <pc:sldMk cId="683220565" sldId="264"/>
            <ac:spMk id="9" creationId="{93FEA057-FF48-4398-8679-2BEDB46476AA}"/>
          </ac:spMkLst>
        </pc:spChg>
        <pc:spChg chg="mod">
          <ac:chgData name="김재완" userId="S::a013006@aivle.kt.co.kr::297ebd18-be56-4de0-9e8a-e0ded697db7f" providerId="AD" clId="Web-{9999EE4C-A3B7-4097-A416-AA72069A31FA}" dt="2022-02-18T02:06:05.267" v="709" actId="20577"/>
          <ac:spMkLst>
            <pc:docMk/>
            <pc:sldMk cId="683220565" sldId="264"/>
            <ac:spMk id="10" creationId="{3557B3C9-3915-4C83-81BB-C7D0F0B8C2F7}"/>
          </ac:spMkLst>
        </pc:spChg>
        <pc:picChg chg="del">
          <ac:chgData name="김재완" userId="S::a013006@aivle.kt.co.kr::297ebd18-be56-4de0-9e8a-e0ded697db7f" providerId="AD" clId="Web-{9999EE4C-A3B7-4097-A416-AA72069A31FA}" dt="2022-02-18T01:58:04.551" v="514"/>
          <ac:picMkLst>
            <pc:docMk/>
            <pc:sldMk cId="683220565" sldId="264"/>
            <ac:picMk id="4" creationId="{BF071024-7343-48EC-8660-5C6AFF20F48E}"/>
          </ac:picMkLst>
        </pc:picChg>
        <pc:picChg chg="add mod">
          <ac:chgData name="김재완" userId="S::a013006@aivle.kt.co.kr::297ebd18-be56-4de0-9e8a-e0ded697db7f" providerId="AD" clId="Web-{9999EE4C-A3B7-4097-A416-AA72069A31FA}" dt="2022-02-18T01:58:08.505" v="517" actId="1076"/>
          <ac:picMkLst>
            <pc:docMk/>
            <pc:sldMk cId="683220565" sldId="264"/>
            <ac:picMk id="8" creationId="{2831A2FA-1A12-4083-A01A-2BECB70578C0}"/>
          </ac:picMkLst>
        </pc:picChg>
      </pc:sldChg>
      <pc:sldChg chg="modSp">
        <pc:chgData name="김재완" userId="S::a013006@aivle.kt.co.kr::297ebd18-be56-4de0-9e8a-e0ded697db7f" providerId="AD" clId="Web-{9999EE4C-A3B7-4097-A416-AA72069A31FA}" dt="2022-02-18T01:53:09.184" v="493" actId="20577"/>
        <pc:sldMkLst>
          <pc:docMk/>
          <pc:sldMk cId="3832483974" sldId="266"/>
        </pc:sldMkLst>
        <pc:spChg chg="mod">
          <ac:chgData name="김재완" userId="S::a013006@aivle.kt.co.kr::297ebd18-be56-4de0-9e8a-e0ded697db7f" providerId="AD" clId="Web-{9999EE4C-A3B7-4097-A416-AA72069A31FA}" dt="2022-02-18T01:53:09.184" v="493" actId="20577"/>
          <ac:spMkLst>
            <pc:docMk/>
            <pc:sldMk cId="3832483974" sldId="266"/>
            <ac:spMk id="6" creationId="{C33B0E0E-0D22-493E-8B14-B6C251909B7D}"/>
          </ac:spMkLst>
        </pc:spChg>
        <pc:picChg chg="mod">
          <ac:chgData name="김재완" userId="S::a013006@aivle.kt.co.kr::297ebd18-be56-4de0-9e8a-e0ded697db7f" providerId="AD" clId="Web-{9999EE4C-A3B7-4097-A416-AA72069A31FA}" dt="2022-02-18T01:52:47.059" v="485" actId="1076"/>
          <ac:picMkLst>
            <pc:docMk/>
            <pc:sldMk cId="3832483974" sldId="266"/>
            <ac:picMk id="5" creationId="{E04C35B4-5871-4A5B-9FD4-DC291DE44CF6}"/>
          </ac:picMkLst>
        </pc:picChg>
      </pc:sldChg>
      <pc:sldChg chg="addSp modSp">
        <pc:chgData name="김재완" userId="S::a013006@aivle.kt.co.kr::297ebd18-be56-4de0-9e8a-e0ded697db7f" providerId="AD" clId="Web-{9999EE4C-A3B7-4097-A416-AA72069A31FA}" dt="2022-02-18T01:50:56.962" v="483" actId="20577"/>
        <pc:sldMkLst>
          <pc:docMk/>
          <pc:sldMk cId="3290899413" sldId="267"/>
        </pc:sldMkLst>
        <pc:spChg chg="mod">
          <ac:chgData name="김재완" userId="S::a013006@aivle.kt.co.kr::297ebd18-be56-4de0-9e8a-e0ded697db7f" providerId="AD" clId="Web-{9999EE4C-A3B7-4097-A416-AA72069A31FA}" dt="2022-02-18T01:50:56.962" v="483" actId="20577"/>
          <ac:spMkLst>
            <pc:docMk/>
            <pc:sldMk cId="3290899413" sldId="267"/>
            <ac:spMk id="4" creationId="{BDCEAF21-DA09-4A14-98D1-087449D68FC9}"/>
          </ac:spMkLst>
        </pc:spChg>
        <pc:picChg chg="add mod">
          <ac:chgData name="김재완" userId="S::a013006@aivle.kt.co.kr::297ebd18-be56-4de0-9e8a-e0ded697db7f" providerId="AD" clId="Web-{9999EE4C-A3B7-4097-A416-AA72069A31FA}" dt="2022-02-18T00:58:29.789" v="79" actId="14100"/>
          <ac:picMkLst>
            <pc:docMk/>
            <pc:sldMk cId="3290899413" sldId="267"/>
            <ac:picMk id="2" creationId="{3717A9C8-F664-4CBC-80DC-6833150DF17B}"/>
          </ac:picMkLst>
        </pc:picChg>
        <pc:picChg chg="add mod">
          <ac:chgData name="김재완" userId="S::a013006@aivle.kt.co.kr::297ebd18-be56-4de0-9e8a-e0ded697db7f" providerId="AD" clId="Web-{9999EE4C-A3B7-4097-A416-AA72069A31FA}" dt="2022-02-18T00:59:59.369" v="83" actId="1076"/>
          <ac:picMkLst>
            <pc:docMk/>
            <pc:sldMk cId="3290899413" sldId="267"/>
            <ac:picMk id="3" creationId="{990CDA5E-E374-432E-AF9B-0ED5EA5ADA5C}"/>
          </ac:picMkLst>
        </pc:picChg>
      </pc:sldChg>
      <pc:sldChg chg="addSp modSp">
        <pc:chgData name="김재완" userId="S::a013006@aivle.kt.co.kr::297ebd18-be56-4de0-9e8a-e0ded697db7f" providerId="AD" clId="Web-{9999EE4C-A3B7-4097-A416-AA72069A31FA}" dt="2022-02-18T01:08:19.116" v="110" actId="1076"/>
        <pc:sldMkLst>
          <pc:docMk/>
          <pc:sldMk cId="4204956715" sldId="268"/>
        </pc:sldMkLst>
        <pc:picChg chg="add mod">
          <ac:chgData name="김재완" userId="S::a013006@aivle.kt.co.kr::297ebd18-be56-4de0-9e8a-e0ded697db7f" providerId="AD" clId="Web-{9999EE4C-A3B7-4097-A416-AA72069A31FA}" dt="2022-02-18T01:08:19.116" v="110" actId="1076"/>
          <ac:picMkLst>
            <pc:docMk/>
            <pc:sldMk cId="4204956715" sldId="268"/>
            <ac:picMk id="8" creationId="{D8796ECF-7562-489A-B175-0E35FC53C6E9}"/>
          </ac:picMkLst>
        </pc:picChg>
      </pc:sldChg>
      <pc:sldChg chg="addSp modSp">
        <pc:chgData name="김재완" userId="S::a013006@aivle.kt.co.kr::297ebd18-be56-4de0-9e8a-e0ded697db7f" providerId="AD" clId="Web-{9999EE4C-A3B7-4097-A416-AA72069A31FA}" dt="2022-02-18T01:28:57.616" v="347" actId="20577"/>
        <pc:sldMkLst>
          <pc:docMk/>
          <pc:sldMk cId="1233136723" sldId="269"/>
        </pc:sldMkLst>
        <pc:spChg chg="mod">
          <ac:chgData name="김재완" userId="S::a013006@aivle.kt.co.kr::297ebd18-be56-4de0-9e8a-e0ded697db7f" providerId="AD" clId="Web-{9999EE4C-A3B7-4097-A416-AA72069A31FA}" dt="2022-02-18T01:28:57.616" v="347" actId="20577"/>
          <ac:spMkLst>
            <pc:docMk/>
            <pc:sldMk cId="1233136723" sldId="269"/>
            <ac:spMk id="4" creationId="{FF64C9ED-2018-4D48-9C91-41CD90A2FF4C}"/>
          </ac:spMkLst>
        </pc:spChg>
        <pc:picChg chg="add mod">
          <ac:chgData name="김재완" userId="S::a013006@aivle.kt.co.kr::297ebd18-be56-4de0-9e8a-e0ded697db7f" providerId="AD" clId="Web-{9999EE4C-A3B7-4097-A416-AA72069A31FA}" dt="2022-02-18T01:01:58.044" v="99" actId="1076"/>
          <ac:picMkLst>
            <pc:docMk/>
            <pc:sldMk cId="1233136723" sldId="269"/>
            <ac:picMk id="2" creationId="{6DA12B25-4AC1-410C-9F38-5A5C640D8F23}"/>
          </ac:picMkLst>
        </pc:picChg>
      </pc:sldChg>
      <pc:sldChg chg="addSp delSp modSp">
        <pc:chgData name="김재완" userId="S::a013006@aivle.kt.co.kr::297ebd18-be56-4de0-9e8a-e0ded697db7f" providerId="AD" clId="Web-{9999EE4C-A3B7-4097-A416-AA72069A31FA}" dt="2022-02-18T01:47:28.270" v="420"/>
        <pc:sldMkLst>
          <pc:docMk/>
          <pc:sldMk cId="1648885754" sldId="270"/>
        </pc:sldMkLst>
        <pc:spChg chg="add">
          <ac:chgData name="김재완" userId="S::a013006@aivle.kt.co.kr::297ebd18-be56-4de0-9e8a-e0ded697db7f" providerId="AD" clId="Web-{9999EE4C-A3B7-4097-A416-AA72069A31FA}" dt="2022-02-18T01:00:46.620" v="87"/>
          <ac:spMkLst>
            <pc:docMk/>
            <pc:sldMk cId="1648885754" sldId="270"/>
            <ac:spMk id="3" creationId="{BF9354AA-6E9B-430D-BE0C-83AE17C0C4DD}"/>
          </ac:spMkLst>
        </pc:spChg>
        <pc:spChg chg="del mod">
          <ac:chgData name="김재완" userId="S::a013006@aivle.kt.co.kr::297ebd18-be56-4de0-9e8a-e0ded697db7f" providerId="AD" clId="Web-{9999EE4C-A3B7-4097-A416-AA72069A31FA}" dt="2022-02-18T01:47:28.270" v="420"/>
          <ac:spMkLst>
            <pc:docMk/>
            <pc:sldMk cId="1648885754" sldId="270"/>
            <ac:spMk id="5" creationId="{18259193-7C72-49E0-A673-4BAA8D66BFE9}"/>
          </ac:spMkLst>
        </pc:spChg>
        <pc:picChg chg="add mod">
          <ac:chgData name="김재완" userId="S::a013006@aivle.kt.co.kr::297ebd18-be56-4de0-9e8a-e0ded697db7f" providerId="AD" clId="Web-{9999EE4C-A3B7-4097-A416-AA72069A31FA}" dt="2022-02-18T01:00:32.604" v="86" actId="14100"/>
          <ac:picMkLst>
            <pc:docMk/>
            <pc:sldMk cId="1648885754" sldId="270"/>
            <ac:picMk id="2" creationId="{F72083C3-F600-40E7-98F3-63279F4E7192}"/>
          </ac:picMkLst>
        </pc:picChg>
        <pc:picChg chg="add mod">
          <ac:chgData name="김재완" userId="S::a013006@aivle.kt.co.kr::297ebd18-be56-4de0-9e8a-e0ded697db7f" providerId="AD" clId="Web-{9999EE4C-A3B7-4097-A416-AA72069A31FA}" dt="2022-02-18T01:01:00.480" v="95" actId="1076"/>
          <ac:picMkLst>
            <pc:docMk/>
            <pc:sldMk cId="1648885754" sldId="270"/>
            <ac:picMk id="4" creationId="{5EAAF258-E553-4A14-A594-365FE3523345}"/>
          </ac:picMkLst>
        </pc:picChg>
      </pc:sldChg>
      <pc:sldChg chg="addSp delSp modSp new">
        <pc:chgData name="김재완" userId="S::a013006@aivle.kt.co.kr::297ebd18-be56-4de0-9e8a-e0ded697db7f" providerId="AD" clId="Web-{9999EE4C-A3B7-4097-A416-AA72069A31FA}" dt="2022-02-18T01:35:55.643" v="405" actId="20577"/>
        <pc:sldMkLst>
          <pc:docMk/>
          <pc:sldMk cId="379938153" sldId="271"/>
        </pc:sldMkLst>
        <pc:spChg chg="del">
          <ac:chgData name="김재완" userId="S::a013006@aivle.kt.co.kr::297ebd18-be56-4de0-9e8a-e0ded697db7f" providerId="AD" clId="Web-{9999EE4C-A3B7-4097-A416-AA72069A31FA}" dt="2022-02-18T00:55:45.128" v="50"/>
          <ac:spMkLst>
            <pc:docMk/>
            <pc:sldMk cId="379938153" sldId="271"/>
            <ac:spMk id="2" creationId="{5A0ABAE3-0A07-4088-ABE4-BD69A681A2E5}"/>
          </ac:spMkLst>
        </pc:spChg>
        <pc:spChg chg="del">
          <ac:chgData name="김재완" userId="S::a013006@aivle.kt.co.kr::297ebd18-be56-4de0-9e8a-e0ded697db7f" providerId="AD" clId="Web-{9999EE4C-A3B7-4097-A416-AA72069A31FA}" dt="2022-02-18T00:55:46.456" v="51"/>
          <ac:spMkLst>
            <pc:docMk/>
            <pc:sldMk cId="379938153" sldId="271"/>
            <ac:spMk id="3" creationId="{3F23E9CA-9DFA-46F5-97FD-9322D74D4CA1}"/>
          </ac:spMkLst>
        </pc:spChg>
        <pc:spChg chg="add mod">
          <ac:chgData name="김재완" userId="S::a013006@aivle.kt.co.kr::297ebd18-be56-4de0-9e8a-e0ded697db7f" providerId="AD" clId="Web-{9999EE4C-A3B7-4097-A416-AA72069A31FA}" dt="2022-02-18T00:55:59.707" v="66" actId="20577"/>
          <ac:spMkLst>
            <pc:docMk/>
            <pc:sldMk cId="379938153" sldId="271"/>
            <ac:spMk id="5" creationId="{D52932D8-C462-4B7D-8242-BBA0AAA20452}"/>
          </ac:spMkLst>
        </pc:spChg>
        <pc:spChg chg="mod">
          <ac:chgData name="김재완" userId="S::a013006@aivle.kt.co.kr::297ebd18-be56-4de0-9e8a-e0ded697db7f" providerId="AD" clId="Web-{9999EE4C-A3B7-4097-A416-AA72069A31FA}" dt="2022-02-18T01:35:55.643" v="405" actId="20577"/>
          <ac:spMkLst>
            <pc:docMk/>
            <pc:sldMk cId="379938153" sldId="271"/>
            <ac:spMk id="7" creationId="{B88C5681-78E6-4280-AA7C-033209B31F47}"/>
          </ac:spMkLst>
        </pc:spChg>
        <pc:picChg chg="add mod">
          <ac:chgData name="김재완" userId="S::a013006@aivle.kt.co.kr::297ebd18-be56-4de0-9e8a-e0ded697db7f" providerId="AD" clId="Web-{9999EE4C-A3B7-4097-A416-AA72069A31FA}" dt="2022-02-18T01:02:09.700" v="104" actId="1076"/>
          <ac:picMkLst>
            <pc:docMk/>
            <pc:sldMk cId="379938153" sldId="271"/>
            <ac:picMk id="6" creationId="{5D7BF889-FB1F-4E14-A4DC-34C7911F7837}"/>
          </ac:picMkLst>
        </pc:picChg>
      </pc:sldChg>
      <pc:sldChg chg="modSp">
        <pc:chgData name="김재완" userId="S::a013006@aivle.kt.co.kr::297ebd18-be56-4de0-9e8a-e0ded697db7f" providerId="AD" clId="Web-{9999EE4C-A3B7-4097-A416-AA72069A31FA}" dt="2022-02-18T01:59:23.585" v="563" actId="20577"/>
        <pc:sldMkLst>
          <pc:docMk/>
          <pc:sldMk cId="3983327491" sldId="272"/>
        </pc:sldMkLst>
        <pc:spChg chg="mod">
          <ac:chgData name="김재완" userId="S::a013006@aivle.kt.co.kr::297ebd18-be56-4de0-9e8a-e0ded697db7f" providerId="AD" clId="Web-{9999EE4C-A3B7-4097-A416-AA72069A31FA}" dt="2022-02-18T01:59:23.585" v="563" actId="20577"/>
          <ac:spMkLst>
            <pc:docMk/>
            <pc:sldMk cId="3983327491" sldId="272"/>
            <ac:spMk id="9" creationId="{79A96215-64EE-4BD5-877C-2193DB33F792}"/>
          </ac:spMkLst>
        </pc:spChg>
      </pc:sldChg>
      <pc:sldChg chg="modSp">
        <pc:chgData name="김재완" userId="S::a013006@aivle.kt.co.kr::297ebd18-be56-4de0-9e8a-e0ded697db7f" providerId="AD" clId="Web-{9999EE4C-A3B7-4097-A416-AA72069A31FA}" dt="2022-02-18T02:01:15.025" v="615" actId="20577"/>
        <pc:sldMkLst>
          <pc:docMk/>
          <pc:sldMk cId="1425808096" sldId="273"/>
        </pc:sldMkLst>
        <pc:spChg chg="mod">
          <ac:chgData name="김재완" userId="S::a013006@aivle.kt.co.kr::297ebd18-be56-4de0-9e8a-e0ded697db7f" providerId="AD" clId="Web-{9999EE4C-A3B7-4097-A416-AA72069A31FA}" dt="2022-02-18T02:01:15.025" v="615" actId="20577"/>
          <ac:spMkLst>
            <pc:docMk/>
            <pc:sldMk cId="1425808096" sldId="273"/>
            <ac:spMk id="9" creationId="{BD563C3B-E4AF-4DC7-8332-C3D9E71194C0}"/>
          </ac:spMkLst>
        </pc:spChg>
      </pc:sldChg>
      <pc:sldChg chg="addSp delSp modSp">
        <pc:chgData name="김재완" userId="S::a013006@aivle.kt.co.kr::297ebd18-be56-4de0-9e8a-e0ded697db7f" providerId="AD" clId="Web-{9999EE4C-A3B7-4097-A416-AA72069A31FA}" dt="2022-02-18T02:07:37.691" v="724" actId="1076"/>
        <pc:sldMkLst>
          <pc:docMk/>
          <pc:sldMk cId="696162989" sldId="274"/>
        </pc:sldMkLst>
        <pc:spChg chg="mod">
          <ac:chgData name="김재완" userId="S::a013006@aivle.kt.co.kr::297ebd18-be56-4de0-9e8a-e0ded697db7f" providerId="AD" clId="Web-{9999EE4C-A3B7-4097-A416-AA72069A31FA}" dt="2022-02-18T02:07:37.691" v="724" actId="1076"/>
          <ac:spMkLst>
            <pc:docMk/>
            <pc:sldMk cId="696162989" sldId="274"/>
            <ac:spMk id="9" creationId="{0085AD39-6C01-4A5F-B469-C0F5B7AF6DB9}"/>
          </ac:spMkLst>
        </pc:spChg>
        <pc:picChg chg="del">
          <ac:chgData name="김재완" userId="S::a013006@aivle.kt.co.kr::297ebd18-be56-4de0-9e8a-e0ded697db7f" providerId="AD" clId="Web-{9999EE4C-A3B7-4097-A416-AA72069A31FA}" dt="2022-02-18T01:57:40.879" v="508"/>
          <ac:picMkLst>
            <pc:docMk/>
            <pc:sldMk cId="696162989" sldId="274"/>
            <ac:picMk id="4" creationId="{58601EC4-9EF3-40C7-AB70-4EE9AEA18E5C}"/>
          </ac:picMkLst>
        </pc:picChg>
        <pc:picChg chg="add mod">
          <ac:chgData name="김재완" userId="S::a013006@aivle.kt.co.kr::297ebd18-be56-4de0-9e8a-e0ded697db7f" providerId="AD" clId="Web-{9999EE4C-A3B7-4097-A416-AA72069A31FA}" dt="2022-02-18T01:57:44.582" v="511" actId="1076"/>
          <ac:picMkLst>
            <pc:docMk/>
            <pc:sldMk cId="696162989" sldId="274"/>
            <ac:picMk id="8" creationId="{EE6031D3-C91B-42F0-9ED3-49F158FA683B}"/>
          </ac:picMkLst>
        </pc:picChg>
        <pc:picChg chg="add mod">
          <ac:chgData name="김재완" userId="S::a013006@aivle.kt.co.kr::297ebd18-be56-4de0-9e8a-e0ded697db7f" providerId="AD" clId="Web-{9999EE4C-A3B7-4097-A416-AA72069A31FA}" dt="2022-02-18T02:06:53.190" v="714" actId="1076"/>
          <ac:picMkLst>
            <pc:docMk/>
            <pc:sldMk cId="696162989" sldId="274"/>
            <ac:picMk id="10" creationId="{A54F0C34-5527-45BC-A286-46CD19209659}"/>
          </ac:picMkLst>
        </pc:picChg>
      </pc:sldChg>
      <pc:sldChg chg="addSp delSp modSp">
        <pc:chgData name="김재완" userId="S::a013006@aivle.kt.co.kr::297ebd18-be56-4de0-9e8a-e0ded697db7f" providerId="AD" clId="Web-{9999EE4C-A3B7-4097-A416-AA72069A31FA}" dt="2022-02-18T02:11:50.307" v="764" actId="20577"/>
        <pc:sldMkLst>
          <pc:docMk/>
          <pc:sldMk cId="3215176186" sldId="275"/>
        </pc:sldMkLst>
        <pc:spChg chg="del mod">
          <ac:chgData name="김재완" userId="S::a013006@aivle.kt.co.kr::297ebd18-be56-4de0-9e8a-e0ded697db7f" providerId="AD" clId="Web-{9999EE4C-A3B7-4097-A416-AA72069A31FA}" dt="2022-02-18T02:10:11.460" v="757"/>
          <ac:spMkLst>
            <pc:docMk/>
            <pc:sldMk cId="3215176186" sldId="275"/>
            <ac:spMk id="9" creationId="{7FABAC3D-F59D-4589-B832-7CEFF64F584D}"/>
          </ac:spMkLst>
        </pc:spChg>
        <pc:spChg chg="mod">
          <ac:chgData name="김재완" userId="S::a013006@aivle.kt.co.kr::297ebd18-be56-4de0-9e8a-e0ded697db7f" providerId="AD" clId="Web-{9999EE4C-A3B7-4097-A416-AA72069A31FA}" dt="2022-02-18T02:11:50.307" v="764" actId="20577"/>
          <ac:spMkLst>
            <pc:docMk/>
            <pc:sldMk cId="3215176186" sldId="275"/>
            <ac:spMk id="15" creationId="{F79992C9-6F9D-4A7F-AA3D-99503047C72A}"/>
          </ac:spMkLst>
        </pc:spChg>
        <pc:picChg chg="del">
          <ac:chgData name="김재완" userId="S::a013006@aivle.kt.co.kr::297ebd18-be56-4de0-9e8a-e0ded697db7f" providerId="AD" clId="Web-{9999EE4C-A3B7-4097-A416-AA72069A31FA}" dt="2022-02-18T01:56:49.049" v="503"/>
          <ac:picMkLst>
            <pc:docMk/>
            <pc:sldMk cId="3215176186" sldId="275"/>
            <ac:picMk id="4" creationId="{A46D087C-F67B-4FB9-9662-7A488598912E}"/>
          </ac:picMkLst>
        </pc:picChg>
        <pc:picChg chg="add del mod">
          <ac:chgData name="김재완" userId="S::a013006@aivle.kt.co.kr::297ebd18-be56-4de0-9e8a-e0ded697db7f" providerId="AD" clId="Web-{9999EE4C-A3B7-4097-A416-AA72069A31FA}" dt="2022-02-18T02:08:40.114" v="747"/>
          <ac:picMkLst>
            <pc:docMk/>
            <pc:sldMk cId="3215176186" sldId="275"/>
            <ac:picMk id="8" creationId="{1229FDAC-C622-4D2A-83D5-4F07D13F0F2A}"/>
          </ac:picMkLst>
        </pc:picChg>
      </pc:sldChg>
      <pc:sldChg chg="addSp delSp modSp new">
        <pc:chgData name="김재완" userId="S::a013006@aivle.kt.co.kr::297ebd18-be56-4de0-9e8a-e0ded697db7f" providerId="AD" clId="Web-{9999EE4C-A3B7-4097-A416-AA72069A31FA}" dt="2022-02-18T01:17:52.990" v="132" actId="1076"/>
        <pc:sldMkLst>
          <pc:docMk/>
          <pc:sldMk cId="1781987120" sldId="276"/>
        </pc:sldMkLst>
        <pc:spChg chg="del">
          <ac:chgData name="김재완" userId="S::a013006@aivle.kt.co.kr::297ebd18-be56-4de0-9e8a-e0ded697db7f" providerId="AD" clId="Web-{9999EE4C-A3B7-4097-A416-AA72069A31FA}" dt="2022-02-18T01:09:09.508" v="112"/>
          <ac:spMkLst>
            <pc:docMk/>
            <pc:sldMk cId="1781987120" sldId="276"/>
            <ac:spMk id="2" creationId="{0779B994-F7AA-413B-B0C1-7C0D2864A3DC}"/>
          </ac:spMkLst>
        </pc:spChg>
        <pc:spChg chg="del">
          <ac:chgData name="김재완" userId="S::a013006@aivle.kt.co.kr::297ebd18-be56-4de0-9e8a-e0ded697db7f" providerId="AD" clId="Web-{9999EE4C-A3B7-4097-A416-AA72069A31FA}" dt="2022-02-18T01:09:10.696" v="113"/>
          <ac:spMkLst>
            <pc:docMk/>
            <pc:sldMk cId="1781987120" sldId="276"/>
            <ac:spMk id="3" creationId="{B9AD20B1-134D-49D5-8638-425CE9236C50}"/>
          </ac:spMkLst>
        </pc:spChg>
        <pc:spChg chg="add mod">
          <ac:chgData name="김재완" userId="S::a013006@aivle.kt.co.kr::297ebd18-be56-4de0-9e8a-e0ded697db7f" providerId="AD" clId="Web-{9999EE4C-A3B7-4097-A416-AA72069A31FA}" dt="2022-02-18T01:10:16.025" v="124" actId="1076"/>
          <ac:spMkLst>
            <pc:docMk/>
            <pc:sldMk cId="1781987120" sldId="276"/>
            <ac:spMk id="6" creationId="{99035B5C-9C0C-4E89-90F4-2F9435AF9FB3}"/>
          </ac:spMkLst>
        </pc:spChg>
        <pc:picChg chg="add mod">
          <ac:chgData name="김재완" userId="S::a013006@aivle.kt.co.kr::297ebd18-be56-4de0-9e8a-e0ded697db7f" providerId="AD" clId="Web-{9999EE4C-A3B7-4097-A416-AA72069A31FA}" dt="2022-02-18T01:09:34.477" v="117" actId="1076"/>
          <ac:picMkLst>
            <pc:docMk/>
            <pc:sldMk cId="1781987120" sldId="276"/>
            <ac:picMk id="4" creationId="{1C7FF5C3-0C42-4E07-AA8A-A4B6757BB2D3}"/>
          </ac:picMkLst>
        </pc:picChg>
        <pc:picChg chg="add mod">
          <ac:chgData name="김재완" userId="S::a013006@aivle.kt.co.kr::297ebd18-be56-4de0-9e8a-e0ded697db7f" providerId="AD" clId="Web-{9999EE4C-A3B7-4097-A416-AA72069A31FA}" dt="2022-02-18T01:17:52.990" v="132" actId="1076"/>
          <ac:picMkLst>
            <pc:docMk/>
            <pc:sldMk cId="1781987120" sldId="276"/>
            <ac:picMk id="10" creationId="{F184DE6A-8BED-4E2F-9071-EEE96F99D8B8}"/>
          </ac:picMkLst>
        </pc:picChg>
      </pc:sldChg>
      <pc:sldChg chg="addSp delSp modSp new">
        <pc:chgData name="김재완" userId="S::a013006@aivle.kt.co.kr::297ebd18-be56-4de0-9e8a-e0ded697db7f" providerId="AD" clId="Web-{9999EE4C-A3B7-4097-A416-AA72069A31FA}" dt="2022-02-18T01:22:20.262" v="337" actId="20577"/>
        <pc:sldMkLst>
          <pc:docMk/>
          <pc:sldMk cId="1289091404" sldId="277"/>
        </pc:sldMkLst>
        <pc:spChg chg="del">
          <ac:chgData name="김재완" userId="S::a013006@aivle.kt.co.kr::297ebd18-be56-4de0-9e8a-e0ded697db7f" providerId="AD" clId="Web-{9999EE4C-A3B7-4097-A416-AA72069A31FA}" dt="2022-02-18T01:17:48.756" v="130"/>
          <ac:spMkLst>
            <pc:docMk/>
            <pc:sldMk cId="1289091404" sldId="277"/>
            <ac:spMk id="2" creationId="{9DAD47BC-1459-4ABC-BA38-A20195D6ED99}"/>
          </ac:spMkLst>
        </pc:spChg>
        <pc:spChg chg="del">
          <ac:chgData name="김재완" userId="S::a013006@aivle.kt.co.kr::297ebd18-be56-4de0-9e8a-e0ded697db7f" providerId="AD" clId="Web-{9999EE4C-A3B7-4097-A416-AA72069A31FA}" dt="2022-02-18T01:17:49.756" v="131"/>
          <ac:spMkLst>
            <pc:docMk/>
            <pc:sldMk cId="1289091404" sldId="277"/>
            <ac:spMk id="3" creationId="{86685BEE-3DF1-4004-9B34-84ED1F2F2AA8}"/>
          </ac:spMkLst>
        </pc:spChg>
        <pc:spChg chg="mod">
          <ac:chgData name="김재완" userId="S::a013006@aivle.kt.co.kr::297ebd18-be56-4de0-9e8a-e0ded697db7f" providerId="AD" clId="Web-{9999EE4C-A3B7-4097-A416-AA72069A31FA}" dt="2022-02-18T01:19:05.898" v="147" actId="20577"/>
          <ac:spMkLst>
            <pc:docMk/>
            <pc:sldMk cId="1289091404" sldId="277"/>
            <ac:spMk id="4" creationId="{4F6D05F3-168E-43B6-BE5F-8BDC89FF5DFF}"/>
          </ac:spMkLst>
        </pc:spChg>
        <pc:spChg chg="mod">
          <ac:chgData name="김재완" userId="S::a013006@aivle.kt.co.kr::297ebd18-be56-4de0-9e8a-e0ded697db7f" providerId="AD" clId="Web-{9999EE4C-A3B7-4097-A416-AA72069A31FA}" dt="2022-02-18T01:22:20.262" v="337" actId="20577"/>
          <ac:spMkLst>
            <pc:docMk/>
            <pc:sldMk cId="1289091404" sldId="277"/>
            <ac:spMk id="10" creationId="{5EB5D35F-7396-4996-9D4A-76132CADFCB1}"/>
          </ac:spMkLst>
        </pc:spChg>
        <pc:picChg chg="add del mod">
          <ac:chgData name="김재완" userId="S::a013006@aivle.kt.co.kr::297ebd18-be56-4de0-9e8a-e0ded697db7f" providerId="AD" clId="Web-{9999EE4C-A3B7-4097-A416-AA72069A31FA}" dt="2022-02-18T01:18:22.960" v="139"/>
          <ac:picMkLst>
            <pc:docMk/>
            <pc:sldMk cId="1289091404" sldId="277"/>
            <ac:picMk id="5" creationId="{02C09DBB-D9E0-4371-8B48-91A99F42A662}"/>
          </ac:picMkLst>
        </pc:picChg>
        <pc:picChg chg="add mod">
          <ac:chgData name="김재완" userId="S::a013006@aivle.kt.co.kr::297ebd18-be56-4de0-9e8a-e0ded697db7f" providerId="AD" clId="Web-{9999EE4C-A3B7-4097-A416-AA72069A31FA}" dt="2022-02-18T01:18:29.663" v="143" actId="1076"/>
          <ac:picMkLst>
            <pc:docMk/>
            <pc:sldMk cId="1289091404" sldId="277"/>
            <ac:picMk id="6" creationId="{E7DB072E-776B-4AB9-A954-550466EDDD0A}"/>
          </ac:picMkLst>
        </pc:picChg>
      </pc:sldChg>
      <pc:sldChg chg="addSp delSp modSp">
        <pc:chgData name="김재완" userId="S::a013006@aivle.kt.co.kr::297ebd18-be56-4de0-9e8a-e0ded697db7f" providerId="AD" clId="Web-{9999EE4C-A3B7-4097-A416-AA72069A31FA}" dt="2022-02-18T02:48:22.909" v="1437"/>
        <pc:sldMkLst>
          <pc:docMk/>
          <pc:sldMk cId="157735796" sldId="278"/>
        </pc:sldMkLst>
        <pc:spChg chg="del mod">
          <ac:chgData name="김재완" userId="S::a013006@aivle.kt.co.kr::297ebd18-be56-4de0-9e8a-e0ded697db7f" providerId="AD" clId="Web-{9999EE4C-A3B7-4097-A416-AA72069A31FA}" dt="2022-02-18T02:14:31.874" v="777"/>
          <ac:spMkLst>
            <pc:docMk/>
            <pc:sldMk cId="157735796" sldId="278"/>
            <ac:spMk id="3" creationId="{FE4639D9-0915-474B-A698-A68AE32DE4F7}"/>
          </ac:spMkLst>
        </pc:spChg>
        <pc:spChg chg="mod">
          <ac:chgData name="김재완" userId="S::a013006@aivle.kt.co.kr::297ebd18-be56-4de0-9e8a-e0ded697db7f" providerId="AD" clId="Web-{9999EE4C-A3B7-4097-A416-AA72069A31FA}" dt="2022-02-18T02:17:23.878" v="806" actId="1076"/>
          <ac:spMkLst>
            <pc:docMk/>
            <pc:sldMk cId="157735796" sldId="278"/>
            <ac:spMk id="5" creationId="{F89B3C2A-B963-4F16-9DFA-CB62525935E7}"/>
          </ac:spMkLst>
        </pc:spChg>
        <pc:spChg chg="add del mod">
          <ac:chgData name="김재완" userId="S::a013006@aivle.kt.co.kr::297ebd18-be56-4de0-9e8a-e0ded697db7f" providerId="AD" clId="Web-{9999EE4C-A3B7-4097-A416-AA72069A31FA}" dt="2022-02-18T02:14:35.217" v="778"/>
          <ac:spMkLst>
            <pc:docMk/>
            <pc:sldMk cId="157735796" sldId="278"/>
            <ac:spMk id="9" creationId="{4200EB8F-6FBA-43E1-B7EA-F4E36639F44E}"/>
          </ac:spMkLst>
        </pc:spChg>
        <pc:spChg chg="del">
          <ac:chgData name="김재완" userId="S::a013006@aivle.kt.co.kr::297ebd18-be56-4de0-9e8a-e0ded697db7f" providerId="AD" clId="Web-{9999EE4C-A3B7-4097-A416-AA72069A31FA}" dt="2022-02-18T02:28:03.566" v="971"/>
          <ac:spMkLst>
            <pc:docMk/>
            <pc:sldMk cId="157735796" sldId="278"/>
            <ac:spMk id="11" creationId="{CF6ED275-3483-4179-A8F8-DBC365C4DD39}"/>
          </ac:spMkLst>
        </pc:spChg>
        <pc:spChg chg="add del mod">
          <ac:chgData name="김재완" userId="S::a013006@aivle.kt.co.kr::297ebd18-be56-4de0-9e8a-e0ded697db7f" providerId="AD" clId="Web-{9999EE4C-A3B7-4097-A416-AA72069A31FA}" dt="2022-02-18T02:48:22.909" v="1437"/>
          <ac:spMkLst>
            <pc:docMk/>
            <pc:sldMk cId="157735796" sldId="278"/>
            <ac:spMk id="12" creationId="{C7324808-B75D-47FC-ADBD-C9BEC667F3C2}"/>
          </ac:spMkLst>
        </pc:spChg>
        <pc:graphicFrameChg chg="mod modGraphic">
          <ac:chgData name="김재완" userId="S::a013006@aivle.kt.co.kr::297ebd18-be56-4de0-9e8a-e0ded697db7f" providerId="AD" clId="Web-{9999EE4C-A3B7-4097-A416-AA72069A31FA}" dt="2022-02-18T02:32:17.119" v="1023"/>
          <ac:graphicFrameMkLst>
            <pc:docMk/>
            <pc:sldMk cId="157735796" sldId="278"/>
            <ac:graphicFrameMk id="8" creationId="{F9F28093-BB84-4CAD-9F1A-2358ADC8FFC6}"/>
          </ac:graphicFrameMkLst>
        </pc:graphicFrameChg>
        <pc:graphicFrameChg chg="mod modGraphic">
          <ac:chgData name="김재완" userId="S::a013006@aivle.kt.co.kr::297ebd18-be56-4de0-9e8a-e0ded697db7f" providerId="AD" clId="Web-{9999EE4C-A3B7-4097-A416-AA72069A31FA}" dt="2022-02-18T02:30:56.445" v="1014"/>
          <ac:graphicFrameMkLst>
            <pc:docMk/>
            <pc:sldMk cId="157735796" sldId="278"/>
            <ac:graphicFrameMk id="9" creationId="{0DD4A7B2-2334-4574-A0FB-4E4E65D51896}"/>
          </ac:graphicFrameMkLst>
        </pc:graphicFrameChg>
      </pc:sldChg>
      <pc:sldChg chg="addSp modSp">
        <pc:chgData name="김재완" userId="S::a013006@aivle.kt.co.kr::297ebd18-be56-4de0-9e8a-e0ded697db7f" providerId="AD" clId="Web-{9999EE4C-A3B7-4097-A416-AA72069A31FA}" dt="2022-02-18T02:26:24.798" v="968" actId="1076"/>
        <pc:sldMkLst>
          <pc:docMk/>
          <pc:sldMk cId="866512982" sldId="280"/>
        </pc:sldMkLst>
        <pc:spChg chg="add mod">
          <ac:chgData name="김재완" userId="S::a013006@aivle.kt.co.kr::297ebd18-be56-4de0-9e8a-e0ded697db7f" providerId="AD" clId="Web-{9999EE4C-A3B7-4097-A416-AA72069A31FA}" dt="2022-02-18T02:26:24.798" v="968" actId="1076"/>
          <ac:spMkLst>
            <pc:docMk/>
            <pc:sldMk cId="866512982" sldId="280"/>
            <ac:spMk id="7" creationId="{F5CE6C90-86F7-455F-8086-C17001BF9444}"/>
          </ac:spMkLst>
        </pc:spChg>
      </pc:sldChg>
      <pc:sldChg chg="addSp delSp modSp new">
        <pc:chgData name="김재완" userId="S::a013006@aivle.kt.co.kr::297ebd18-be56-4de0-9e8a-e0ded697db7f" providerId="AD" clId="Web-{9999EE4C-A3B7-4097-A416-AA72069A31FA}" dt="2022-02-18T02:47:39.486" v="1422" actId="20577"/>
        <pc:sldMkLst>
          <pc:docMk/>
          <pc:sldMk cId="3033496894" sldId="281"/>
        </pc:sldMkLst>
        <pc:spChg chg="del mod">
          <ac:chgData name="김재완" userId="S::a013006@aivle.kt.co.kr::297ebd18-be56-4de0-9e8a-e0ded697db7f" providerId="AD" clId="Web-{9999EE4C-A3B7-4097-A416-AA72069A31FA}" dt="2022-02-18T02:18:49.661" v="822"/>
          <ac:spMkLst>
            <pc:docMk/>
            <pc:sldMk cId="3033496894" sldId="281"/>
            <ac:spMk id="2" creationId="{CDB5815F-7D63-45B1-83F1-2206E30423C1}"/>
          </ac:spMkLst>
        </pc:spChg>
        <pc:spChg chg="del">
          <ac:chgData name="김재완" userId="S::a013006@aivle.kt.co.kr::297ebd18-be56-4de0-9e8a-e0ded697db7f" providerId="AD" clId="Web-{9999EE4C-A3B7-4097-A416-AA72069A31FA}" dt="2022-02-18T02:18:04.191" v="808"/>
          <ac:spMkLst>
            <pc:docMk/>
            <pc:sldMk cId="3033496894" sldId="281"/>
            <ac:spMk id="3" creationId="{0580523D-E33D-4432-BE77-F623EA5AB144}"/>
          </ac:spMkLst>
        </pc:spChg>
        <pc:spChg chg="add del mod">
          <ac:chgData name="김재완" userId="S::a013006@aivle.kt.co.kr::297ebd18-be56-4de0-9e8a-e0ded697db7f" providerId="AD" clId="Web-{9999EE4C-A3B7-4097-A416-AA72069A31FA}" dt="2022-02-18T02:19:06.740" v="823"/>
          <ac:spMkLst>
            <pc:docMk/>
            <pc:sldMk cId="3033496894" sldId="281"/>
            <ac:spMk id="5" creationId="{4803D85E-B1AC-4A93-B31F-B329D8DB600B}"/>
          </ac:spMkLst>
        </pc:spChg>
        <pc:spChg chg="add mod">
          <ac:chgData name="김재완" userId="S::a013006@aivle.kt.co.kr::297ebd18-be56-4de0-9e8a-e0ded697db7f" providerId="AD" clId="Web-{9999EE4C-A3B7-4097-A416-AA72069A31FA}" dt="2022-02-18T02:20:02.319" v="872" actId="20577"/>
          <ac:spMkLst>
            <pc:docMk/>
            <pc:sldMk cId="3033496894" sldId="281"/>
            <ac:spMk id="7" creationId="{289B30C1-CF1F-41C3-A62F-A7EDF55FC8CF}"/>
          </ac:spMkLst>
        </pc:spChg>
        <pc:spChg chg="add mod">
          <ac:chgData name="김재완" userId="S::a013006@aivle.kt.co.kr::297ebd18-be56-4de0-9e8a-e0ded697db7f" providerId="AD" clId="Web-{9999EE4C-A3B7-4097-A416-AA72069A31FA}" dt="2022-02-18T02:20:47.695" v="883" actId="20577"/>
          <ac:spMkLst>
            <pc:docMk/>
            <pc:sldMk cId="3033496894" sldId="281"/>
            <ac:spMk id="12" creationId="{DBB32229-4038-4CA5-94FD-F805CC231A34}"/>
          </ac:spMkLst>
        </pc:spChg>
        <pc:spChg chg="add mod">
          <ac:chgData name="김재완" userId="S::a013006@aivle.kt.co.kr::297ebd18-be56-4de0-9e8a-e0ded697db7f" providerId="AD" clId="Web-{9999EE4C-A3B7-4097-A416-AA72069A31FA}" dt="2022-02-18T02:47:39.486" v="1422" actId="20577"/>
          <ac:spMkLst>
            <pc:docMk/>
            <pc:sldMk cId="3033496894" sldId="281"/>
            <ac:spMk id="14" creationId="{2A4B23DE-7135-4933-A3AE-82432C80B094}"/>
          </ac:spMkLst>
        </pc:spChg>
        <pc:spChg chg="add del">
          <ac:chgData name="김재완" userId="S::a013006@aivle.kt.co.kr::297ebd18-be56-4de0-9e8a-e0ded697db7f" providerId="AD" clId="Web-{9999EE4C-A3B7-4097-A416-AA72069A31FA}" dt="2022-02-18T02:20:49.883" v="886"/>
          <ac:spMkLst>
            <pc:docMk/>
            <pc:sldMk cId="3033496894" sldId="281"/>
            <ac:spMk id="16" creationId="{0D678BFB-8CBA-41E5-BCD4-A5650A9F175D}"/>
          </ac:spMkLst>
        </pc:spChg>
        <pc:picChg chg="add mod">
          <ac:chgData name="김재완" userId="S::a013006@aivle.kt.co.kr::297ebd18-be56-4de0-9e8a-e0ded697db7f" providerId="AD" clId="Web-{9999EE4C-A3B7-4097-A416-AA72069A31FA}" dt="2022-02-18T02:20:34.242" v="880" actId="1076"/>
          <ac:picMkLst>
            <pc:docMk/>
            <pc:sldMk cId="3033496894" sldId="281"/>
            <ac:picMk id="8" creationId="{4F856F97-F401-443D-90DE-C54A1540F6C5}"/>
          </ac:picMkLst>
        </pc:picChg>
        <pc:cxnChg chg="add mod">
          <ac:chgData name="김재완" userId="S::a013006@aivle.kt.co.kr::297ebd18-be56-4de0-9e8a-e0ded697db7f" providerId="AD" clId="Web-{9999EE4C-A3B7-4097-A416-AA72069A31FA}" dt="2022-02-18T02:20:29.976" v="878" actId="1076"/>
          <ac:cxnSpMkLst>
            <pc:docMk/>
            <pc:sldMk cId="3033496894" sldId="281"/>
            <ac:cxnSpMk id="10" creationId="{19B30DC8-6EE7-4280-A3FE-D2F7AFD6D22C}"/>
          </ac:cxnSpMkLst>
        </pc:cxnChg>
      </pc:sldChg>
      <pc:sldChg chg="modSp add replId">
        <pc:chgData name="김재완" userId="S::a013006@aivle.kt.co.kr::297ebd18-be56-4de0-9e8a-e0ded697db7f" providerId="AD" clId="Web-{9999EE4C-A3B7-4097-A416-AA72069A31FA}" dt="2022-02-18T02:18:35.176" v="819" actId="20577"/>
        <pc:sldMkLst>
          <pc:docMk/>
          <pc:sldMk cId="4277438564" sldId="282"/>
        </pc:sldMkLst>
        <pc:spChg chg="mod">
          <ac:chgData name="김재완" userId="S::a013006@aivle.kt.co.kr::297ebd18-be56-4de0-9e8a-e0ded697db7f" providerId="AD" clId="Web-{9999EE4C-A3B7-4097-A416-AA72069A31FA}" dt="2022-02-18T02:18:35.176" v="819" actId="20577"/>
          <ac:spMkLst>
            <pc:docMk/>
            <pc:sldMk cId="4277438564" sldId="282"/>
            <ac:spMk id="5" creationId="{3D669F13-9501-4C05-A1D1-F527AC6A1797}"/>
          </ac:spMkLst>
        </pc:spChg>
      </pc:sldChg>
      <pc:sldChg chg="addSp delSp modSp new">
        <pc:chgData name="김재완" userId="S::a013006@aivle.kt.co.kr::297ebd18-be56-4de0-9e8a-e0ded697db7f" providerId="AD" clId="Web-{9999EE4C-A3B7-4097-A416-AA72069A31FA}" dt="2022-02-18T03:03:27.339" v="1439"/>
        <pc:sldMkLst>
          <pc:docMk/>
          <pc:sldMk cId="1630227057" sldId="283"/>
        </pc:sldMkLst>
        <pc:spChg chg="del">
          <ac:chgData name="김재완" userId="S::a013006@aivle.kt.co.kr::297ebd18-be56-4de0-9e8a-e0ded697db7f" providerId="AD" clId="Web-{9999EE4C-A3B7-4097-A416-AA72069A31FA}" dt="2022-02-18T02:21:30.275" v="908"/>
          <ac:spMkLst>
            <pc:docMk/>
            <pc:sldMk cId="1630227057" sldId="283"/>
            <ac:spMk id="2" creationId="{0E1AB0E0-BEB3-4C76-ABEB-501191851A3C}"/>
          </ac:spMkLst>
        </pc:spChg>
        <pc:spChg chg="del">
          <ac:chgData name="김재완" userId="S::a013006@aivle.kt.co.kr::297ebd18-be56-4de0-9e8a-e0ded697db7f" providerId="AD" clId="Web-{9999EE4C-A3B7-4097-A416-AA72069A31FA}" dt="2022-02-18T02:21:31.634" v="909"/>
          <ac:spMkLst>
            <pc:docMk/>
            <pc:sldMk cId="1630227057" sldId="283"/>
            <ac:spMk id="3" creationId="{ADCF8EB0-8C4C-43C5-9E0D-CFF15909B8C9}"/>
          </ac:spMkLst>
        </pc:spChg>
        <pc:spChg chg="add mod">
          <ac:chgData name="김재완" userId="S::a013006@aivle.kt.co.kr::297ebd18-be56-4de0-9e8a-e0ded697db7f" providerId="AD" clId="Web-{9999EE4C-A3B7-4097-A416-AA72069A31FA}" dt="2022-02-18T02:47:53.346" v="1424" actId="20577"/>
          <ac:spMkLst>
            <pc:docMk/>
            <pc:sldMk cId="1630227057" sldId="283"/>
            <ac:spMk id="5" creationId="{CA02EC47-76AF-49BE-8B71-6003B86770C8}"/>
          </ac:spMkLst>
        </pc:spChg>
        <pc:spChg chg="add del mod">
          <ac:chgData name="김재완" userId="S::a013006@aivle.kt.co.kr::297ebd18-be56-4de0-9e8a-e0ded697db7f" providerId="AD" clId="Web-{9999EE4C-A3B7-4097-A416-AA72069A31FA}" dt="2022-02-18T03:03:27.339" v="1439"/>
          <ac:spMkLst>
            <pc:docMk/>
            <pc:sldMk cId="1630227057" sldId="283"/>
            <ac:spMk id="10" creationId="{053D5FA2-1C5A-49F2-B7DF-121F42E923F2}"/>
          </ac:spMkLst>
        </pc:spChg>
        <pc:picChg chg="add mod">
          <ac:chgData name="김재완" userId="S::a013006@aivle.kt.co.kr::297ebd18-be56-4de0-9e8a-e0ded697db7f" providerId="AD" clId="Web-{9999EE4C-A3B7-4097-A416-AA72069A31FA}" dt="2022-02-18T02:22:48.245" v="952" actId="1076"/>
          <ac:picMkLst>
            <pc:docMk/>
            <pc:sldMk cId="1630227057" sldId="283"/>
            <ac:picMk id="6" creationId="{19EF6C32-501C-410E-9065-37B071E5D7C6}"/>
          </ac:picMkLst>
        </pc:picChg>
        <pc:cxnChg chg="add">
          <ac:chgData name="김재완" userId="S::a013006@aivle.kt.co.kr::297ebd18-be56-4de0-9e8a-e0ded697db7f" providerId="AD" clId="Web-{9999EE4C-A3B7-4097-A416-AA72069A31FA}" dt="2022-02-18T02:22:52.214" v="953"/>
          <ac:cxnSpMkLst>
            <pc:docMk/>
            <pc:sldMk cId="1630227057" sldId="283"/>
            <ac:cxnSpMk id="8" creationId="{CE2B3CF1-F29E-4AAC-B4F3-F6CC45DFA581}"/>
          </ac:cxnSpMkLst>
        </pc:cxnChg>
      </pc:sldChg>
    </pc:docChg>
  </pc:docChgLst>
  <pc:docChgLst>
    <pc:chgData name="임성현" userId="S::a013018@aivle.kt.co.kr::7373483e-935c-46fa-876e-f66ffbf3de9a" providerId="AD" clId="Web-{B62A36CC-9A6D-468C-8996-FA1F8A63128B}"/>
    <pc:docChg chg="addSld modSld sldOrd">
      <pc:chgData name="임성현" userId="S::a013018@aivle.kt.co.kr::7373483e-935c-46fa-876e-f66ffbf3de9a" providerId="AD" clId="Web-{B62A36CC-9A6D-468C-8996-FA1F8A63128B}" dt="2022-02-18T00:41:53.676" v="12" actId="20577"/>
      <pc:docMkLst>
        <pc:docMk/>
      </pc:docMkLst>
      <pc:sldChg chg="modSp add ord replId">
        <pc:chgData name="임성현" userId="S::a013018@aivle.kt.co.kr::7373483e-935c-46fa-876e-f66ffbf3de9a" providerId="AD" clId="Web-{B62A36CC-9A6D-468C-8996-FA1F8A63128B}" dt="2022-02-18T00:41:53.676" v="12" actId="20577"/>
        <pc:sldMkLst>
          <pc:docMk/>
          <pc:sldMk cId="2863696205" sldId="259"/>
        </pc:sldMkLst>
        <pc:spChg chg="mod">
          <ac:chgData name="임성현" userId="S::a013018@aivle.kt.co.kr::7373483e-935c-46fa-876e-f66ffbf3de9a" providerId="AD" clId="Web-{B62A36CC-9A6D-468C-8996-FA1F8A63128B}" dt="2022-02-18T00:41:53.676" v="12" actId="20577"/>
          <ac:spMkLst>
            <pc:docMk/>
            <pc:sldMk cId="2863696205" sldId="259"/>
            <ac:spMk id="2" creationId="{4E59A1E2-15A3-490A-8195-707C4F8F827D}"/>
          </ac:spMkLst>
        </pc:spChg>
      </pc:sldChg>
    </pc:docChg>
  </pc:docChgLst>
  <pc:docChgLst>
    <pc:chgData name="임성현" userId="S::a013018@aivle.kt.co.kr::7373483e-935c-46fa-876e-f66ffbf3de9a" providerId="AD" clId="Web-{4EB2381C-333E-48DD-94A3-09FCBC4AA0DA}"/>
    <pc:docChg chg="addSld delSld modSld">
      <pc:chgData name="임성현" userId="S::a013018@aivle.kt.co.kr::7373483e-935c-46fa-876e-f66ffbf3de9a" providerId="AD" clId="Web-{4EB2381C-333E-48DD-94A3-09FCBC4AA0DA}" dt="2022-02-18T03:02:21.518" v="804" actId="20577"/>
      <pc:docMkLst>
        <pc:docMk/>
      </pc:docMkLst>
      <pc:sldChg chg="modSp">
        <pc:chgData name="임성현" userId="S::a013018@aivle.kt.co.kr::7373483e-935c-46fa-876e-f66ffbf3de9a" providerId="AD" clId="Web-{4EB2381C-333E-48DD-94A3-09FCBC4AA0DA}" dt="2022-02-18T01:39:52.885" v="333" actId="20577"/>
        <pc:sldMkLst>
          <pc:docMk/>
          <pc:sldMk cId="716901701" sldId="260"/>
        </pc:sldMkLst>
        <pc:spChg chg="mod">
          <ac:chgData name="임성현" userId="S::a013018@aivle.kt.co.kr::7373483e-935c-46fa-876e-f66ffbf3de9a" providerId="AD" clId="Web-{4EB2381C-333E-48DD-94A3-09FCBC4AA0DA}" dt="2022-02-18T01:39:52.885" v="333" actId="20577"/>
          <ac:spMkLst>
            <pc:docMk/>
            <pc:sldMk cId="716901701" sldId="260"/>
            <ac:spMk id="5" creationId="{E6B3E923-99B7-4F5A-910B-C3862451F486}"/>
          </ac:spMkLst>
        </pc:spChg>
        <pc:spChg chg="mod">
          <ac:chgData name="임성현" userId="S::a013018@aivle.kt.co.kr::7373483e-935c-46fa-876e-f66ffbf3de9a" providerId="AD" clId="Web-{4EB2381C-333E-48DD-94A3-09FCBC4AA0DA}" dt="2022-02-18T00:54:58.504" v="117" actId="20577"/>
          <ac:spMkLst>
            <pc:docMk/>
            <pc:sldMk cId="716901701" sldId="260"/>
            <ac:spMk id="6" creationId="{46BCED6D-388F-4141-AE05-4DBFF1D30D2C}"/>
          </ac:spMkLst>
        </pc:spChg>
      </pc:sldChg>
      <pc:sldChg chg="addSp delSp modSp">
        <pc:chgData name="임성현" userId="S::a013018@aivle.kt.co.kr::7373483e-935c-46fa-876e-f66ffbf3de9a" providerId="AD" clId="Web-{4EB2381C-333E-48DD-94A3-09FCBC4AA0DA}" dt="2022-02-18T00:50:20.358" v="96" actId="1076"/>
        <pc:sldMkLst>
          <pc:docMk/>
          <pc:sldMk cId="3914037853" sldId="261"/>
        </pc:sldMkLst>
        <pc:spChg chg="add del mod">
          <ac:chgData name="임성현" userId="S::a013018@aivle.kt.co.kr::7373483e-935c-46fa-876e-f66ffbf3de9a" providerId="AD" clId="Web-{4EB2381C-333E-48DD-94A3-09FCBC4AA0DA}" dt="2022-02-18T00:47:38.292" v="2"/>
          <ac:spMkLst>
            <pc:docMk/>
            <pc:sldMk cId="3914037853" sldId="261"/>
            <ac:spMk id="2" creationId="{24171BC6-00B3-4521-B870-8758563F0CDA}"/>
          </ac:spMkLst>
        </pc:spChg>
        <pc:spChg chg="add mod">
          <ac:chgData name="임성현" userId="S::a013018@aivle.kt.co.kr::7373483e-935c-46fa-876e-f66ffbf3de9a" providerId="AD" clId="Web-{4EB2381C-333E-48DD-94A3-09FCBC4AA0DA}" dt="2022-02-18T00:49:08.716" v="95" actId="1076"/>
          <ac:spMkLst>
            <pc:docMk/>
            <pc:sldMk cId="3914037853" sldId="261"/>
            <ac:spMk id="3" creationId="{62B2D34D-096E-4B24-8F0B-F1D05E8ACA9B}"/>
          </ac:spMkLst>
        </pc:spChg>
        <pc:spChg chg="mod">
          <ac:chgData name="임성현" userId="S::a013018@aivle.kt.co.kr::7373483e-935c-46fa-876e-f66ffbf3de9a" providerId="AD" clId="Web-{4EB2381C-333E-48DD-94A3-09FCBC4AA0DA}" dt="2022-02-18T00:50:20.358" v="96" actId="1076"/>
          <ac:spMkLst>
            <pc:docMk/>
            <pc:sldMk cId="3914037853" sldId="261"/>
            <ac:spMk id="10" creationId="{B12445FC-7BF7-43F5-8508-2B562479E95E}"/>
          </ac:spMkLst>
        </pc:spChg>
      </pc:sldChg>
      <pc:sldChg chg="addSp modSp">
        <pc:chgData name="임성현" userId="S::a013018@aivle.kt.co.kr::7373483e-935c-46fa-876e-f66ffbf3de9a" providerId="AD" clId="Web-{4EB2381C-333E-48DD-94A3-09FCBC4AA0DA}" dt="2022-02-18T01:56:47.609" v="504" actId="1076"/>
        <pc:sldMkLst>
          <pc:docMk/>
          <pc:sldMk cId="1691056849" sldId="262"/>
        </pc:sldMkLst>
        <pc:spChg chg="mod">
          <ac:chgData name="임성현" userId="S::a013018@aivle.kt.co.kr::7373483e-935c-46fa-876e-f66ffbf3de9a" providerId="AD" clId="Web-{4EB2381C-333E-48DD-94A3-09FCBC4AA0DA}" dt="2022-02-18T00:58:57.524" v="234" actId="14100"/>
          <ac:spMkLst>
            <pc:docMk/>
            <pc:sldMk cId="1691056849" sldId="262"/>
            <ac:spMk id="2" creationId="{27CF5ACA-35B0-44C8-B3C3-3A2EAB6280C2}"/>
          </ac:spMkLst>
        </pc:spChg>
        <pc:picChg chg="mod">
          <ac:chgData name="임성현" userId="S::a013018@aivle.kt.co.kr::7373483e-935c-46fa-876e-f66ffbf3de9a" providerId="AD" clId="Web-{4EB2381C-333E-48DD-94A3-09FCBC4AA0DA}" dt="2022-02-18T01:56:47.609" v="504" actId="1076"/>
          <ac:picMkLst>
            <pc:docMk/>
            <pc:sldMk cId="1691056849" sldId="262"/>
            <ac:picMk id="7" creationId="{B91BBDA8-1994-40BE-8FA5-C7233F8997C5}"/>
          </ac:picMkLst>
        </pc:picChg>
        <pc:cxnChg chg="add">
          <ac:chgData name="임성현" userId="S::a013018@aivle.kt.co.kr::7373483e-935c-46fa-876e-f66ffbf3de9a" providerId="AD" clId="Web-{4EB2381C-333E-48DD-94A3-09FCBC4AA0DA}" dt="2022-02-18T00:59:06.259" v="235"/>
          <ac:cxnSpMkLst>
            <pc:docMk/>
            <pc:sldMk cId="1691056849" sldId="262"/>
            <ac:cxnSpMk id="5" creationId="{12915294-C085-4D5B-B378-AA4C9758129E}"/>
          </ac:cxnSpMkLst>
        </pc:cxnChg>
      </pc:sldChg>
      <pc:sldChg chg="add del replId">
        <pc:chgData name="임성현" userId="S::a013018@aivle.kt.co.kr::7373483e-935c-46fa-876e-f66ffbf3de9a" providerId="AD" clId="Web-{4EB2381C-333E-48DD-94A3-09FCBC4AA0DA}" dt="2022-02-18T00:53:40.924" v="99"/>
        <pc:sldMkLst>
          <pc:docMk/>
          <pc:sldMk cId="781509536" sldId="263"/>
        </pc:sldMkLst>
      </pc:sldChg>
      <pc:sldChg chg="delSp add replId">
        <pc:chgData name="임성현" userId="S::a013018@aivle.kt.co.kr::7373483e-935c-46fa-876e-f66ffbf3de9a" providerId="AD" clId="Web-{4EB2381C-333E-48DD-94A3-09FCBC4AA0DA}" dt="2022-02-18T00:54:06.300" v="102"/>
        <pc:sldMkLst>
          <pc:docMk/>
          <pc:sldMk cId="1898121506" sldId="263"/>
        </pc:sldMkLst>
        <pc:picChg chg="del">
          <ac:chgData name="임성현" userId="S::a013018@aivle.kt.co.kr::7373483e-935c-46fa-876e-f66ffbf3de9a" providerId="AD" clId="Web-{4EB2381C-333E-48DD-94A3-09FCBC4AA0DA}" dt="2022-02-18T00:54:06.300" v="102"/>
          <ac:picMkLst>
            <pc:docMk/>
            <pc:sldMk cId="1898121506" sldId="263"/>
            <ac:picMk id="2" creationId="{376E61EA-E09A-4C3C-8C29-F20F303C2D9D}"/>
          </ac:picMkLst>
        </pc:picChg>
      </pc:sldChg>
      <pc:sldChg chg="addSp modSp">
        <pc:chgData name="임성현" userId="S::a013018@aivle.kt.co.kr::7373483e-935c-46fa-876e-f66ffbf3de9a" providerId="AD" clId="Web-{4EB2381C-333E-48DD-94A3-09FCBC4AA0DA}" dt="2022-02-18T01:54:59.591" v="435" actId="20577"/>
        <pc:sldMkLst>
          <pc:docMk/>
          <pc:sldMk cId="683220565" sldId="264"/>
        </pc:sldMkLst>
        <pc:spChg chg="mod">
          <ac:chgData name="임성현" userId="S::a013018@aivle.kt.co.kr::7373483e-935c-46fa-876e-f66ffbf3de9a" providerId="AD" clId="Web-{4EB2381C-333E-48DD-94A3-09FCBC4AA0DA}" dt="2022-02-18T01:54:59.591" v="435" actId="20577"/>
          <ac:spMkLst>
            <pc:docMk/>
            <pc:sldMk cId="683220565" sldId="264"/>
            <ac:spMk id="9" creationId="{93FEA057-FF48-4398-8679-2BEDB46476AA}"/>
          </ac:spMkLst>
        </pc:spChg>
        <pc:picChg chg="add mod">
          <ac:chgData name="임성현" userId="S::a013018@aivle.kt.co.kr::7373483e-935c-46fa-876e-f66ffbf3de9a" providerId="AD" clId="Web-{4EB2381C-333E-48DD-94A3-09FCBC4AA0DA}" dt="2022-02-18T01:54:27.465" v="414" actId="14100"/>
          <ac:picMkLst>
            <pc:docMk/>
            <pc:sldMk cId="683220565" sldId="264"/>
            <ac:picMk id="4" creationId="{BF071024-7343-48EC-8660-5C6AFF20F48E}"/>
          </ac:picMkLst>
        </pc:picChg>
        <pc:picChg chg="add mod">
          <ac:chgData name="임성현" userId="S::a013018@aivle.kt.co.kr::7373483e-935c-46fa-876e-f66ffbf3de9a" providerId="AD" clId="Web-{4EB2381C-333E-48DD-94A3-09FCBC4AA0DA}" dt="2022-02-18T01:54:36.309" v="417" actId="1076"/>
          <ac:picMkLst>
            <pc:docMk/>
            <pc:sldMk cId="683220565" sldId="264"/>
            <ac:picMk id="6" creationId="{6A89EBA7-54D1-4747-94B2-773B0E201583}"/>
          </ac:picMkLst>
        </pc:picChg>
      </pc:sldChg>
      <pc:sldChg chg="add del replId">
        <pc:chgData name="임성현" userId="S::a013018@aivle.kt.co.kr::7373483e-935c-46fa-876e-f66ffbf3de9a" providerId="AD" clId="Web-{4EB2381C-333E-48DD-94A3-09FCBC4AA0DA}" dt="2022-02-18T00:53:49.268" v="100"/>
        <pc:sldMkLst>
          <pc:docMk/>
          <pc:sldMk cId="3562177469" sldId="264"/>
        </pc:sldMkLst>
      </pc:sldChg>
      <pc:sldChg chg="delSp modSp add replId">
        <pc:chgData name="임성현" userId="S::a013018@aivle.kt.co.kr::7373483e-935c-46fa-876e-f66ffbf3de9a" providerId="AD" clId="Web-{4EB2381C-333E-48DD-94A3-09FCBC4AA0DA}" dt="2022-02-18T00:56:49.006" v="198" actId="20577"/>
        <pc:sldMkLst>
          <pc:docMk/>
          <pc:sldMk cId="4061339426" sldId="265"/>
        </pc:sldMkLst>
        <pc:spChg chg="mod">
          <ac:chgData name="임성현" userId="S::a013018@aivle.kt.co.kr::7373483e-935c-46fa-876e-f66ffbf3de9a" providerId="AD" clId="Web-{4EB2381C-333E-48DD-94A3-09FCBC4AA0DA}" dt="2022-02-18T00:56:49.006" v="198" actId="20577"/>
          <ac:spMkLst>
            <pc:docMk/>
            <pc:sldMk cId="4061339426" sldId="265"/>
            <ac:spMk id="6" creationId="{46BCED6D-388F-4141-AE05-4DBFF1D30D2C}"/>
          </ac:spMkLst>
        </pc:spChg>
        <pc:picChg chg="del">
          <ac:chgData name="임성현" userId="S::a013018@aivle.kt.co.kr::7373483e-935c-46fa-876e-f66ffbf3de9a" providerId="AD" clId="Web-{4EB2381C-333E-48DD-94A3-09FCBC4AA0DA}" dt="2022-02-18T00:54:13.753" v="104"/>
          <ac:picMkLst>
            <pc:docMk/>
            <pc:sldMk cId="4061339426" sldId="265"/>
            <ac:picMk id="2" creationId="{376E61EA-E09A-4C3C-8C29-F20F303C2D9D}"/>
          </ac:picMkLst>
        </pc:picChg>
      </pc:sldChg>
      <pc:sldChg chg="add del replId">
        <pc:chgData name="임성현" userId="S::a013018@aivle.kt.co.kr::7373483e-935c-46fa-876e-f66ffbf3de9a" providerId="AD" clId="Web-{4EB2381C-333E-48DD-94A3-09FCBC4AA0DA}" dt="2022-02-18T00:54:34.128" v="106"/>
        <pc:sldMkLst>
          <pc:docMk/>
          <pc:sldMk cId="1234562059" sldId="267"/>
        </pc:sldMkLst>
      </pc:sldChg>
      <pc:sldChg chg="add replId">
        <pc:chgData name="임성현" userId="S::a013018@aivle.kt.co.kr::7373483e-935c-46fa-876e-f66ffbf3de9a" providerId="AD" clId="Web-{4EB2381C-333E-48DD-94A3-09FCBC4AA0DA}" dt="2022-02-18T00:54:36.785" v="107"/>
        <pc:sldMkLst>
          <pc:docMk/>
          <pc:sldMk cId="3290899413" sldId="267"/>
        </pc:sldMkLst>
      </pc:sldChg>
      <pc:sldChg chg="modSp add replId">
        <pc:chgData name="임성현" userId="S::a013018@aivle.kt.co.kr::7373483e-935c-46fa-876e-f66ffbf3de9a" providerId="AD" clId="Web-{4EB2381C-333E-48DD-94A3-09FCBC4AA0DA}" dt="2022-02-18T00:56:17.193" v="169" actId="20577"/>
        <pc:sldMkLst>
          <pc:docMk/>
          <pc:sldMk cId="4204956715" sldId="268"/>
        </pc:sldMkLst>
        <pc:spChg chg="mod">
          <ac:chgData name="임성현" userId="S::a013018@aivle.kt.co.kr::7373483e-935c-46fa-876e-f66ffbf3de9a" providerId="AD" clId="Web-{4EB2381C-333E-48DD-94A3-09FCBC4AA0DA}" dt="2022-02-18T00:56:17.193" v="169" actId="20577"/>
          <ac:spMkLst>
            <pc:docMk/>
            <pc:sldMk cId="4204956715" sldId="268"/>
            <ac:spMk id="6" creationId="{46BCED6D-388F-4141-AE05-4DBFF1D30D2C}"/>
          </ac:spMkLst>
        </pc:spChg>
      </pc:sldChg>
      <pc:sldChg chg="add replId">
        <pc:chgData name="임성현" userId="S::a013018@aivle.kt.co.kr::7373483e-935c-46fa-876e-f66ffbf3de9a" providerId="AD" clId="Web-{4EB2381C-333E-48DD-94A3-09FCBC4AA0DA}" dt="2022-02-18T00:54:38.144" v="109"/>
        <pc:sldMkLst>
          <pc:docMk/>
          <pc:sldMk cId="1233136723" sldId="269"/>
        </pc:sldMkLst>
      </pc:sldChg>
      <pc:sldChg chg="modSp add replId">
        <pc:chgData name="임성현" userId="S::a013018@aivle.kt.co.kr::7373483e-935c-46fa-876e-f66ffbf3de9a" providerId="AD" clId="Web-{4EB2381C-333E-48DD-94A3-09FCBC4AA0DA}" dt="2022-02-18T00:56:21.896" v="174" actId="20577"/>
        <pc:sldMkLst>
          <pc:docMk/>
          <pc:sldMk cId="1648885754" sldId="270"/>
        </pc:sldMkLst>
        <pc:spChg chg="mod">
          <ac:chgData name="임성현" userId="S::a013018@aivle.kt.co.kr::7373483e-935c-46fa-876e-f66ffbf3de9a" providerId="AD" clId="Web-{4EB2381C-333E-48DD-94A3-09FCBC4AA0DA}" dt="2022-02-18T00:56:21.896" v="174" actId="20577"/>
          <ac:spMkLst>
            <pc:docMk/>
            <pc:sldMk cId="1648885754" sldId="270"/>
            <ac:spMk id="6" creationId="{46BCED6D-388F-4141-AE05-4DBFF1D30D2C}"/>
          </ac:spMkLst>
        </pc:spChg>
      </pc:sldChg>
      <pc:sldChg chg="addSp delSp modSp">
        <pc:chgData name="임성현" userId="S::a013018@aivle.kt.co.kr::7373483e-935c-46fa-876e-f66ffbf3de9a" providerId="AD" clId="Web-{4EB2381C-333E-48DD-94A3-09FCBC4AA0DA}" dt="2022-02-18T01:53:57.918" v="410" actId="1076"/>
        <pc:sldMkLst>
          <pc:docMk/>
          <pc:sldMk cId="1425808096" sldId="273"/>
        </pc:sldMkLst>
        <pc:picChg chg="add del mod">
          <ac:chgData name="임성현" userId="S::a013018@aivle.kt.co.kr::7373483e-935c-46fa-876e-f66ffbf3de9a" providerId="AD" clId="Web-{4EB2381C-333E-48DD-94A3-09FCBC4AA0DA}" dt="2022-02-18T01:53:29.042" v="400"/>
          <ac:picMkLst>
            <pc:docMk/>
            <pc:sldMk cId="1425808096" sldId="273"/>
            <ac:picMk id="4" creationId="{2D66690D-01F2-40E1-BCC2-9661B2E8B095}"/>
          </ac:picMkLst>
        </pc:picChg>
        <pc:picChg chg="add mod">
          <ac:chgData name="임성현" userId="S::a013018@aivle.kt.co.kr::7373483e-935c-46fa-876e-f66ffbf3de9a" providerId="AD" clId="Web-{4EB2381C-333E-48DD-94A3-09FCBC4AA0DA}" dt="2022-02-18T01:53:47.917" v="406" actId="1076"/>
          <ac:picMkLst>
            <pc:docMk/>
            <pc:sldMk cId="1425808096" sldId="273"/>
            <ac:picMk id="6" creationId="{D73C06FB-8A4E-4958-BE0B-9A8CEAF2590D}"/>
          </ac:picMkLst>
        </pc:picChg>
        <pc:picChg chg="add mod">
          <ac:chgData name="임성현" userId="S::a013018@aivle.kt.co.kr::7373483e-935c-46fa-876e-f66ffbf3de9a" providerId="AD" clId="Web-{4EB2381C-333E-48DD-94A3-09FCBC4AA0DA}" dt="2022-02-18T01:53:57.918" v="410" actId="1076"/>
          <ac:picMkLst>
            <pc:docMk/>
            <pc:sldMk cId="1425808096" sldId="273"/>
            <ac:picMk id="8" creationId="{82D7FC55-9EE6-427C-8FFA-D46443A56573}"/>
          </ac:picMkLst>
        </pc:picChg>
      </pc:sldChg>
      <pc:sldChg chg="addSp modSp">
        <pc:chgData name="임성현" userId="S::a013018@aivle.kt.co.kr::7373483e-935c-46fa-876e-f66ffbf3de9a" providerId="AD" clId="Web-{4EB2381C-333E-48DD-94A3-09FCBC4AA0DA}" dt="2022-02-18T01:55:47.420" v="467" actId="20577"/>
        <pc:sldMkLst>
          <pc:docMk/>
          <pc:sldMk cId="696162989" sldId="274"/>
        </pc:sldMkLst>
        <pc:spChg chg="mod">
          <ac:chgData name="임성현" userId="S::a013018@aivle.kt.co.kr::7373483e-935c-46fa-876e-f66ffbf3de9a" providerId="AD" clId="Web-{4EB2381C-333E-48DD-94A3-09FCBC4AA0DA}" dt="2022-02-18T01:55:47.420" v="467" actId="20577"/>
          <ac:spMkLst>
            <pc:docMk/>
            <pc:sldMk cId="696162989" sldId="274"/>
            <ac:spMk id="5" creationId="{4C1A9E91-2DF4-4E0F-B5A6-D03829771C29}"/>
          </ac:spMkLst>
        </pc:spChg>
        <pc:spChg chg="mod">
          <ac:chgData name="임성현" userId="S::a013018@aivle.kt.co.kr::7373483e-935c-46fa-876e-f66ffbf3de9a" providerId="AD" clId="Web-{4EB2381C-333E-48DD-94A3-09FCBC4AA0DA}" dt="2022-02-18T01:55:33.263" v="460" actId="20577"/>
          <ac:spMkLst>
            <pc:docMk/>
            <pc:sldMk cId="696162989" sldId="274"/>
            <ac:spMk id="9" creationId="{0085AD39-6C01-4A5F-B469-C0F5B7AF6DB9}"/>
          </ac:spMkLst>
        </pc:spChg>
        <pc:picChg chg="add mod">
          <ac:chgData name="임성현" userId="S::a013018@aivle.kt.co.kr::7373483e-935c-46fa-876e-f66ffbf3de9a" providerId="AD" clId="Web-{4EB2381C-333E-48DD-94A3-09FCBC4AA0DA}" dt="2022-02-18T01:55:12.716" v="438" actId="1076"/>
          <ac:picMkLst>
            <pc:docMk/>
            <pc:sldMk cId="696162989" sldId="274"/>
            <ac:picMk id="4" creationId="{58601EC4-9EF3-40C7-AB70-4EE9AEA18E5C}"/>
          </ac:picMkLst>
        </pc:picChg>
        <pc:picChg chg="add mod">
          <ac:chgData name="임성현" userId="S::a013018@aivle.kt.co.kr::7373483e-935c-46fa-876e-f66ffbf3de9a" providerId="AD" clId="Web-{4EB2381C-333E-48DD-94A3-09FCBC4AA0DA}" dt="2022-02-18T01:55:20.169" v="441" actId="14100"/>
          <ac:picMkLst>
            <pc:docMk/>
            <pc:sldMk cId="696162989" sldId="274"/>
            <ac:picMk id="6" creationId="{771464B7-09AC-4DBB-A108-7DFCD067D9CC}"/>
          </ac:picMkLst>
        </pc:picChg>
      </pc:sldChg>
      <pc:sldChg chg="addSp modSp">
        <pc:chgData name="임성현" userId="S::a013018@aivle.kt.co.kr::7373483e-935c-46fa-876e-f66ffbf3de9a" providerId="AD" clId="Web-{4EB2381C-333E-48DD-94A3-09FCBC4AA0DA}" dt="2022-02-18T01:56:31.265" v="501" actId="20577"/>
        <pc:sldMkLst>
          <pc:docMk/>
          <pc:sldMk cId="3215176186" sldId="275"/>
        </pc:sldMkLst>
        <pc:spChg chg="mod">
          <ac:chgData name="임성현" userId="S::a013018@aivle.kt.co.kr::7373483e-935c-46fa-876e-f66ffbf3de9a" providerId="AD" clId="Web-{4EB2381C-333E-48DD-94A3-09FCBC4AA0DA}" dt="2022-02-18T01:55:51.889" v="475" actId="20577"/>
          <ac:spMkLst>
            <pc:docMk/>
            <pc:sldMk cId="3215176186" sldId="275"/>
            <ac:spMk id="5" creationId="{61824E46-3363-421D-B324-BFA4781CF9DB}"/>
          </ac:spMkLst>
        </pc:spChg>
        <pc:spChg chg="mod">
          <ac:chgData name="임성현" userId="S::a013018@aivle.kt.co.kr::7373483e-935c-46fa-876e-f66ffbf3de9a" providerId="AD" clId="Web-{4EB2381C-333E-48DD-94A3-09FCBC4AA0DA}" dt="2022-02-18T01:56:31.265" v="501" actId="20577"/>
          <ac:spMkLst>
            <pc:docMk/>
            <pc:sldMk cId="3215176186" sldId="275"/>
            <ac:spMk id="9" creationId="{7FABAC3D-F59D-4589-B832-7CEFF64F584D}"/>
          </ac:spMkLst>
        </pc:spChg>
        <pc:picChg chg="add mod">
          <ac:chgData name="임성현" userId="S::a013018@aivle.kt.co.kr::7373483e-935c-46fa-876e-f66ffbf3de9a" providerId="AD" clId="Web-{4EB2381C-333E-48DD-94A3-09FCBC4AA0DA}" dt="2022-02-18T01:56:03.717" v="478" actId="1076"/>
          <ac:picMkLst>
            <pc:docMk/>
            <pc:sldMk cId="3215176186" sldId="275"/>
            <ac:picMk id="4" creationId="{A46D087C-F67B-4FB9-9662-7A488598912E}"/>
          </ac:picMkLst>
        </pc:picChg>
        <pc:picChg chg="add mod">
          <ac:chgData name="임성현" userId="S::a013018@aivle.kt.co.kr::7373483e-935c-46fa-876e-f66ffbf3de9a" providerId="AD" clId="Web-{4EB2381C-333E-48DD-94A3-09FCBC4AA0DA}" dt="2022-02-18T01:56:12.827" v="481" actId="14100"/>
          <ac:picMkLst>
            <pc:docMk/>
            <pc:sldMk cId="3215176186" sldId="275"/>
            <ac:picMk id="6" creationId="{E2286BDF-1FAB-4D7A-8D7B-556C9161A626}"/>
          </ac:picMkLst>
        </pc:picChg>
      </pc:sldChg>
      <pc:sldChg chg="addSp delSp modSp">
        <pc:chgData name="임성현" userId="S::a013018@aivle.kt.co.kr::7373483e-935c-46fa-876e-f66ffbf3de9a" providerId="AD" clId="Web-{4EB2381C-333E-48DD-94A3-09FCBC4AA0DA}" dt="2022-02-18T01:18:44.626" v="281" actId="1076"/>
        <pc:sldMkLst>
          <pc:docMk/>
          <pc:sldMk cId="1781987120" sldId="276"/>
        </pc:sldMkLst>
        <pc:spChg chg="mod">
          <ac:chgData name="임성현" userId="S::a013018@aivle.kt.co.kr::7373483e-935c-46fa-876e-f66ffbf3de9a" providerId="AD" clId="Web-{4EB2381C-333E-48DD-94A3-09FCBC4AA0DA}" dt="2022-02-18T01:11:23.164" v="243" actId="20577"/>
          <ac:spMkLst>
            <pc:docMk/>
            <pc:sldMk cId="1781987120" sldId="276"/>
            <ac:spMk id="6" creationId="{99035B5C-9C0C-4E89-90F4-2F9435AF9FB3}"/>
          </ac:spMkLst>
        </pc:spChg>
        <pc:spChg chg="add del mod">
          <ac:chgData name="임성현" userId="S::a013018@aivle.kt.co.kr::7373483e-935c-46fa-876e-f66ffbf3de9a" providerId="AD" clId="Web-{4EB2381C-333E-48DD-94A3-09FCBC4AA0DA}" dt="2022-02-18T01:18:36.047" v="279"/>
          <ac:spMkLst>
            <pc:docMk/>
            <pc:sldMk cId="1781987120" sldId="276"/>
            <ac:spMk id="11" creationId="{6782E37E-D277-4054-A76A-E16B0A27918E}"/>
          </ac:spMkLst>
        </pc:spChg>
        <pc:picChg chg="del mod">
          <ac:chgData name="임성현" userId="S::a013018@aivle.kt.co.kr::7373483e-935c-46fa-876e-f66ffbf3de9a" providerId="AD" clId="Web-{4EB2381C-333E-48DD-94A3-09FCBC4AA0DA}" dt="2022-02-18T01:18:42.438" v="280"/>
          <ac:picMkLst>
            <pc:docMk/>
            <pc:sldMk cId="1781987120" sldId="276"/>
            <ac:picMk id="10" creationId="{F184DE6A-8BED-4E2F-9071-EEE96F99D8B8}"/>
          </ac:picMkLst>
        </pc:picChg>
        <pc:picChg chg="mod">
          <ac:chgData name="임성현" userId="S::a013018@aivle.kt.co.kr::7373483e-935c-46fa-876e-f66ffbf3de9a" providerId="AD" clId="Web-{4EB2381C-333E-48DD-94A3-09FCBC4AA0DA}" dt="2022-02-18T01:18:44.626" v="281" actId="1076"/>
          <ac:picMkLst>
            <pc:docMk/>
            <pc:sldMk cId="1781987120" sldId="276"/>
            <ac:picMk id="12" creationId="{F616C020-25BC-4EBE-B694-87F01C0820DC}"/>
          </ac:picMkLst>
        </pc:picChg>
      </pc:sldChg>
      <pc:sldChg chg="addSp modSp">
        <pc:chgData name="임성현" userId="S::a013018@aivle.kt.co.kr::7373483e-935c-46fa-876e-f66ffbf3de9a" providerId="AD" clId="Web-{4EB2381C-333E-48DD-94A3-09FCBC4AA0DA}" dt="2022-02-18T01:22:15.880" v="303" actId="1076"/>
        <pc:sldMkLst>
          <pc:docMk/>
          <pc:sldMk cId="1289091404" sldId="277"/>
        </pc:sldMkLst>
        <pc:spChg chg="add mod">
          <ac:chgData name="임성현" userId="S::a013018@aivle.kt.co.kr::7373483e-935c-46fa-876e-f66ffbf3de9a" providerId="AD" clId="Web-{4EB2381C-333E-48DD-94A3-09FCBC4AA0DA}" dt="2022-02-18T01:22:15.880" v="303" actId="1076"/>
          <ac:spMkLst>
            <pc:docMk/>
            <pc:sldMk cId="1289091404" sldId="277"/>
            <ac:spMk id="7" creationId="{E3C2C810-C109-4CE1-85F6-81B223A136CB}"/>
          </ac:spMkLst>
        </pc:spChg>
        <pc:spChg chg="add mod">
          <ac:chgData name="임성현" userId="S::a013018@aivle.kt.co.kr::7373483e-935c-46fa-876e-f66ffbf3de9a" providerId="AD" clId="Web-{4EB2381C-333E-48DD-94A3-09FCBC4AA0DA}" dt="2022-02-18T01:22:10.427" v="302" actId="1076"/>
          <ac:spMkLst>
            <pc:docMk/>
            <pc:sldMk cId="1289091404" sldId="277"/>
            <ac:spMk id="14" creationId="{EC67CB3A-23D3-42EF-B19F-50A1AF7E036E}"/>
          </ac:spMkLst>
        </pc:spChg>
        <pc:cxnChg chg="add mod">
          <ac:chgData name="임성현" userId="S::a013018@aivle.kt.co.kr::7373483e-935c-46fa-876e-f66ffbf3de9a" providerId="AD" clId="Web-{4EB2381C-333E-48DD-94A3-09FCBC4AA0DA}" dt="2022-02-18T01:21:39.520" v="295" actId="1076"/>
          <ac:cxnSpMkLst>
            <pc:docMk/>
            <pc:sldMk cId="1289091404" sldId="277"/>
            <ac:cxnSpMk id="12" creationId="{A48BB221-4D06-489D-B417-07895EF110CE}"/>
          </ac:cxnSpMkLst>
        </pc:cxnChg>
      </pc:sldChg>
      <pc:sldChg chg="addSp delSp modSp new">
        <pc:chgData name="임성현" userId="S::a013018@aivle.kt.co.kr::7373483e-935c-46fa-876e-f66ffbf3de9a" providerId="AD" clId="Web-{4EB2381C-333E-48DD-94A3-09FCBC4AA0DA}" dt="2022-02-18T02:20:09.309" v="556" actId="1076"/>
        <pc:sldMkLst>
          <pc:docMk/>
          <pc:sldMk cId="157735796" sldId="278"/>
        </pc:sldMkLst>
        <pc:spChg chg="mod">
          <ac:chgData name="임성현" userId="S::a013018@aivle.kt.co.kr::7373483e-935c-46fa-876e-f66ffbf3de9a" providerId="AD" clId="Web-{4EB2381C-333E-48DD-94A3-09FCBC4AA0DA}" dt="2022-02-18T01:46:58.144" v="346" actId="20577"/>
          <ac:spMkLst>
            <pc:docMk/>
            <pc:sldMk cId="157735796" sldId="278"/>
            <ac:spMk id="2" creationId="{B14A4931-A879-4D90-AAAE-05D4F861978E}"/>
          </ac:spMkLst>
        </pc:spChg>
        <pc:spChg chg="mod">
          <ac:chgData name="임성현" userId="S::a013018@aivle.kt.co.kr::7373483e-935c-46fa-876e-f66ffbf3de9a" providerId="AD" clId="Web-{4EB2381C-333E-48DD-94A3-09FCBC4AA0DA}" dt="2022-02-18T01:47:28.894" v="398" actId="20577"/>
          <ac:spMkLst>
            <pc:docMk/>
            <pc:sldMk cId="157735796" sldId="278"/>
            <ac:spMk id="3" creationId="{FE4639D9-0915-474B-A698-A68AE32DE4F7}"/>
          </ac:spMkLst>
        </pc:spChg>
        <pc:spChg chg="del mod">
          <ac:chgData name="임성현" userId="S::a013018@aivle.kt.co.kr::7373483e-935c-46fa-876e-f66ffbf3de9a" providerId="AD" clId="Web-{4EB2381C-333E-48DD-94A3-09FCBC4AA0DA}" dt="2022-02-18T02:16:16.961" v="512"/>
          <ac:spMkLst>
            <pc:docMk/>
            <pc:sldMk cId="157735796" sldId="278"/>
            <ac:spMk id="6" creationId="{AE238B2B-8146-4EE6-9A19-6F3968F057D3}"/>
          </ac:spMkLst>
        </pc:spChg>
        <pc:spChg chg="mod">
          <ac:chgData name="임성현" userId="S::a013018@aivle.kt.co.kr::7373483e-935c-46fa-876e-f66ffbf3de9a" providerId="AD" clId="Web-{4EB2381C-333E-48DD-94A3-09FCBC4AA0DA}" dt="2022-02-18T02:15:49.101" v="505" actId="1076"/>
          <ac:spMkLst>
            <pc:docMk/>
            <pc:sldMk cId="157735796" sldId="278"/>
            <ac:spMk id="7" creationId="{ED1CCF27-3F99-424B-804B-CB2041AC30D9}"/>
          </ac:spMkLst>
        </pc:spChg>
        <pc:spChg chg="add mod">
          <ac:chgData name="임성현" userId="S::a013018@aivle.kt.co.kr::7373483e-935c-46fa-876e-f66ffbf3de9a" providerId="AD" clId="Web-{4EB2381C-333E-48DD-94A3-09FCBC4AA0DA}" dt="2022-02-18T02:20:09.309" v="556" actId="1076"/>
          <ac:spMkLst>
            <pc:docMk/>
            <pc:sldMk cId="157735796" sldId="278"/>
            <ac:spMk id="10" creationId="{978A891F-ED0B-48BA-8F12-44CD34A8943C}"/>
          </ac:spMkLst>
        </pc:spChg>
        <pc:graphicFrameChg chg="mod modGraphic">
          <ac:chgData name="임성현" userId="S::a013018@aivle.kt.co.kr::7373483e-935c-46fa-876e-f66ffbf3de9a" providerId="AD" clId="Web-{4EB2381C-333E-48DD-94A3-09FCBC4AA0DA}" dt="2022-02-18T02:19:55.106" v="554"/>
          <ac:graphicFrameMkLst>
            <pc:docMk/>
            <pc:sldMk cId="157735796" sldId="278"/>
            <ac:graphicFrameMk id="8" creationId="{F9F28093-BB84-4CAD-9F1A-2358ADC8FFC6}"/>
          </ac:graphicFrameMkLst>
        </pc:graphicFrameChg>
      </pc:sldChg>
      <pc:sldChg chg="modSp">
        <pc:chgData name="임성현" userId="S::a013018@aivle.kt.co.kr::7373483e-935c-46fa-876e-f66ffbf3de9a" providerId="AD" clId="Web-{4EB2381C-333E-48DD-94A3-09FCBC4AA0DA}" dt="2022-02-18T02:54:52.024" v="571" actId="20577"/>
        <pc:sldMkLst>
          <pc:docMk/>
          <pc:sldMk cId="866512982" sldId="280"/>
        </pc:sldMkLst>
        <pc:spChg chg="mod">
          <ac:chgData name="임성현" userId="S::a013018@aivle.kt.co.kr::7373483e-935c-46fa-876e-f66ffbf3de9a" providerId="AD" clId="Web-{4EB2381C-333E-48DD-94A3-09FCBC4AA0DA}" dt="2022-02-18T02:54:52.024" v="571" actId="20577"/>
          <ac:spMkLst>
            <pc:docMk/>
            <pc:sldMk cId="866512982" sldId="280"/>
            <ac:spMk id="6" creationId="{9342578F-049E-419B-8FB7-68189E39D5D8}"/>
          </ac:spMkLst>
        </pc:spChg>
      </pc:sldChg>
      <pc:sldChg chg="modSp">
        <pc:chgData name="임성현" userId="S::a013018@aivle.kt.co.kr::7373483e-935c-46fa-876e-f66ffbf3de9a" providerId="AD" clId="Web-{4EB2381C-333E-48DD-94A3-09FCBC4AA0DA}" dt="2022-02-18T03:02:21.518" v="804" actId="20577"/>
        <pc:sldMkLst>
          <pc:docMk/>
          <pc:sldMk cId="1630227057" sldId="283"/>
        </pc:sldMkLst>
        <pc:spChg chg="mod">
          <ac:chgData name="임성현" userId="S::a013018@aivle.kt.co.kr::7373483e-935c-46fa-876e-f66ffbf3de9a" providerId="AD" clId="Web-{4EB2381C-333E-48DD-94A3-09FCBC4AA0DA}" dt="2022-02-18T03:02:21.518" v="804" actId="20577"/>
          <ac:spMkLst>
            <pc:docMk/>
            <pc:sldMk cId="1630227057" sldId="283"/>
            <ac:spMk id="10" creationId="{053D5FA2-1C5A-49F2-B7DF-121F42E923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1DCC5B-C6CB-4CC9-B95A-625E5C4CE76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7E23E12-7045-4750-9C38-AFB80D27E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65DE96D-CB0A-48F5-94EF-469733B1EED8}"/>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5" name="바닥글 개체 틀 4">
            <a:extLst>
              <a:ext uri="{FF2B5EF4-FFF2-40B4-BE49-F238E27FC236}">
                <a16:creationId xmlns:a16="http://schemas.microsoft.com/office/drawing/2014/main" id="{612C52D9-44F1-4DBF-BDC8-2245ABBDDD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9B597DA-4DF2-4514-945A-5E078546807B}"/>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279042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30AB13-2571-493A-9EAB-73C04562693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926CDB7-F904-4F5B-8D32-30E4598A5FDB}"/>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BB89E88-9B9D-4B7E-88CA-24D32FA51A60}"/>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5" name="바닥글 개체 틀 4">
            <a:extLst>
              <a:ext uri="{FF2B5EF4-FFF2-40B4-BE49-F238E27FC236}">
                <a16:creationId xmlns:a16="http://schemas.microsoft.com/office/drawing/2014/main" id="{CBBB6D15-96FB-49E5-8E5B-7610AC391F5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2FA7701-AD95-4F1F-9297-EB21CB5415E8}"/>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397530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82D22D7-6EBD-4E7D-B194-1EA9BBCC695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E2EA7C5-17BE-4F41-9176-3AB2C869EC0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0024847-1D0D-4ADE-9886-F284AE3C7BCE}"/>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5" name="바닥글 개체 틀 4">
            <a:extLst>
              <a:ext uri="{FF2B5EF4-FFF2-40B4-BE49-F238E27FC236}">
                <a16:creationId xmlns:a16="http://schemas.microsoft.com/office/drawing/2014/main" id="{1BFD9835-696D-40C5-A08D-550EC07831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AC8632-0CBF-4407-A547-D67868135113}"/>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389330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ECF297-F326-460A-8E1C-69D7FD7C4C9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D5AB75B-4E30-420A-B2C3-DF38F720ED5D}"/>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B39398F-11A8-4E7E-8B5C-4EC637C6531F}"/>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5" name="바닥글 개체 틀 4">
            <a:extLst>
              <a:ext uri="{FF2B5EF4-FFF2-40B4-BE49-F238E27FC236}">
                <a16:creationId xmlns:a16="http://schemas.microsoft.com/office/drawing/2014/main" id="{355E209C-523F-45BD-869A-FB3B75EC9A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7DE88F0-AE3D-43E9-8402-98FAD7317F73}"/>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198538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018D4-CBA1-424F-8920-A5C8B22D5E0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EAE19C4-298E-4B44-A343-203B47F01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BD105C16-F76C-4B93-BC7C-EB29D57ABD27}"/>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5" name="바닥글 개체 틀 4">
            <a:extLst>
              <a:ext uri="{FF2B5EF4-FFF2-40B4-BE49-F238E27FC236}">
                <a16:creationId xmlns:a16="http://schemas.microsoft.com/office/drawing/2014/main" id="{F2508830-C3AB-4F4F-8048-F67B549305E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6F4A2B-5B4C-4498-AB18-E55DF57C3E3D}"/>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34359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63BDE-1DDC-4962-B9F0-0BC87C9D1E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95E8392-0EA1-4D36-A498-4609E58B2878}"/>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1DBC93DE-B769-4210-A8ED-5D928D8A929B}"/>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F4C66E1-D16C-4806-A7F3-D063D079AE21}"/>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6" name="바닥글 개체 틀 5">
            <a:extLst>
              <a:ext uri="{FF2B5EF4-FFF2-40B4-BE49-F238E27FC236}">
                <a16:creationId xmlns:a16="http://schemas.microsoft.com/office/drawing/2014/main" id="{182FC8A6-9542-45FF-9ECB-BBAB981D705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7F61C76-64D6-4BDB-AA84-23FC646C3A0A}"/>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158033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958C7C-35D6-443B-BA31-869EC23165E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2F7E4F1-63A7-4981-9E9B-B1FB00297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2CDD754-3113-4980-BF8E-D4DA032CF96B}"/>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745E36E-7DB5-4B46-A8CB-82BF8A738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E6A1F094-A764-49CB-9A03-7B8A8030CD2A}"/>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4FFDCD49-ACF1-4226-BF6B-CE67ECEC9310}"/>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8" name="바닥글 개체 틀 7">
            <a:extLst>
              <a:ext uri="{FF2B5EF4-FFF2-40B4-BE49-F238E27FC236}">
                <a16:creationId xmlns:a16="http://schemas.microsoft.com/office/drawing/2014/main" id="{2B353A5A-6865-4F92-BA64-DC651454341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7A3D9A0-87A6-4E86-BA8D-9E649FED2CF6}"/>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54340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14E430-D474-4E5D-AEF7-F08E3670FFB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B03CA3A-96C4-48BB-99C2-979915100020}"/>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4" name="바닥글 개체 틀 3">
            <a:extLst>
              <a:ext uri="{FF2B5EF4-FFF2-40B4-BE49-F238E27FC236}">
                <a16:creationId xmlns:a16="http://schemas.microsoft.com/office/drawing/2014/main" id="{26176C3F-A6F5-4086-ACF9-71C697D2DA4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D0203C-9432-47EC-B3B4-DE057B029A91}"/>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15367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3CD970D-57CA-4F81-8820-9D976AD1AB5B}"/>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3" name="바닥글 개체 틀 2">
            <a:extLst>
              <a:ext uri="{FF2B5EF4-FFF2-40B4-BE49-F238E27FC236}">
                <a16:creationId xmlns:a16="http://schemas.microsoft.com/office/drawing/2014/main" id="{FF9FB1A7-5697-4853-A020-D71D094AF5E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B592875-B48D-4575-823B-A8118351AC40}"/>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97632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464C09-0FD8-4119-ABB7-C94AAC49D3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E568381-1F02-4684-A4CC-F90A9BA76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EB759D47-E105-4FB0-9AB5-6F528036F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C40ABB9-363A-445D-9CE6-62329DE8264C}"/>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6" name="바닥글 개체 틀 5">
            <a:extLst>
              <a:ext uri="{FF2B5EF4-FFF2-40B4-BE49-F238E27FC236}">
                <a16:creationId xmlns:a16="http://schemas.microsoft.com/office/drawing/2014/main" id="{0288F52D-9C1F-492B-99C2-65BE6E10E79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3F19942-F645-4017-B567-D9FC9D084F4B}"/>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308631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4453D4-AD6D-4150-93C4-8D313D75A36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221E9AB-98BC-4EC8-92FD-7DF01303B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2992A48-7C64-47E7-9098-701DC72B1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78E2A76-F202-4043-93A9-88F6CA43D474}"/>
              </a:ext>
            </a:extLst>
          </p:cNvPr>
          <p:cNvSpPr>
            <a:spLocks noGrp="1"/>
          </p:cNvSpPr>
          <p:nvPr>
            <p:ph type="dt" sz="half" idx="10"/>
          </p:nvPr>
        </p:nvSpPr>
        <p:spPr/>
        <p:txBody>
          <a:bodyPr/>
          <a:lstStyle/>
          <a:p>
            <a:fld id="{3B859567-058F-4E95-A6EE-7B999DF2A242}" type="datetimeFigureOut">
              <a:rPr lang="ko-KR" altLang="en-US" smtClean="0"/>
              <a:t>2022-02-27</a:t>
            </a:fld>
            <a:endParaRPr lang="ko-KR" altLang="en-US"/>
          </a:p>
        </p:txBody>
      </p:sp>
      <p:sp>
        <p:nvSpPr>
          <p:cNvPr id="6" name="바닥글 개체 틀 5">
            <a:extLst>
              <a:ext uri="{FF2B5EF4-FFF2-40B4-BE49-F238E27FC236}">
                <a16:creationId xmlns:a16="http://schemas.microsoft.com/office/drawing/2014/main" id="{4E5443C1-B06D-4F8F-A27D-D6D6E75BC1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50C7265-721B-4492-95CA-881DBA9BAB1E}"/>
              </a:ext>
            </a:extLst>
          </p:cNvPr>
          <p:cNvSpPr>
            <a:spLocks noGrp="1"/>
          </p:cNvSpPr>
          <p:nvPr>
            <p:ph type="sldNum" sz="quarter" idx="12"/>
          </p:nvPr>
        </p:nvSpPr>
        <p:spPr/>
        <p:txBody>
          <a:body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362529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A4A2049-BF60-4B71-A7B4-0314D96BD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93FF382-005E-4279-B9E8-32CBA2B06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998BC8D-A0EC-4FD9-AEE9-9355149DDA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59567-058F-4E95-A6EE-7B999DF2A242}" type="datetimeFigureOut">
              <a:rPr lang="ko-KR" altLang="en-US" smtClean="0"/>
              <a:t>2022-02-27</a:t>
            </a:fld>
            <a:endParaRPr lang="ko-KR" altLang="en-US"/>
          </a:p>
        </p:txBody>
      </p:sp>
      <p:sp>
        <p:nvSpPr>
          <p:cNvPr id="5" name="바닥글 개체 틀 4">
            <a:extLst>
              <a:ext uri="{FF2B5EF4-FFF2-40B4-BE49-F238E27FC236}">
                <a16:creationId xmlns:a16="http://schemas.microsoft.com/office/drawing/2014/main" id="{3EE58107-FAC6-4FC2-AAB9-819FB74A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6307EEC-987E-4FD4-B759-656D8FE78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B81A7-EB4C-47EE-B41D-7DF9ADE7A396}" type="slidenum">
              <a:rPr lang="ko-KR" altLang="en-US" smtClean="0"/>
              <a:t>‹#›</a:t>
            </a:fld>
            <a:endParaRPr lang="ko-KR" altLang="en-US"/>
          </a:p>
        </p:txBody>
      </p:sp>
    </p:spTree>
    <p:extLst>
      <p:ext uri="{BB962C8B-B14F-4D97-AF65-F5344CB8AC3E}">
        <p14:creationId xmlns:p14="http://schemas.microsoft.com/office/powerpoint/2010/main" val="199722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A870CE-F76F-4665-83CD-4489689788B8}"/>
              </a:ext>
            </a:extLst>
          </p:cNvPr>
          <p:cNvSpPr>
            <a:spLocks noGrp="1"/>
          </p:cNvSpPr>
          <p:nvPr>
            <p:ph type="ctrTitle"/>
          </p:nvPr>
        </p:nvSpPr>
        <p:spPr/>
        <p:txBody>
          <a:bodyPr/>
          <a:lstStyle/>
          <a:p>
            <a:r>
              <a:rPr lang="ko-KR" altLang="en-US" dirty="0"/>
              <a:t>데이터 분석</a:t>
            </a:r>
          </a:p>
        </p:txBody>
      </p:sp>
    </p:spTree>
    <p:extLst>
      <p:ext uri="{BB962C8B-B14F-4D97-AF65-F5344CB8AC3E}">
        <p14:creationId xmlns:p14="http://schemas.microsoft.com/office/powerpoint/2010/main" val="294948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932D8-C462-4B7D-8242-BBA0AAA20452}"/>
              </a:ext>
            </a:extLst>
          </p:cNvPr>
          <p:cNvSpPr txBox="1"/>
          <p:nvPr/>
        </p:nvSpPr>
        <p:spPr>
          <a:xfrm>
            <a:off x="309770"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단변량</a:t>
            </a:r>
            <a:r>
              <a:rPr lang="ko-KR" altLang="en-US" sz="2400" b="1">
                <a:ea typeface="맑은 고딕"/>
              </a:rPr>
              <a:t> 분석(</a:t>
            </a:r>
            <a:r>
              <a:rPr lang="ko-KR" altLang="en-US" sz="2400" b="1">
                <a:solidFill>
                  <a:schemeClr val="accent5"/>
                </a:solidFill>
                <a:ea typeface="맑은 고딕"/>
              </a:rPr>
              <a:t>범주</a:t>
            </a:r>
            <a:r>
              <a:rPr lang="ko-KR" altLang="en-US" sz="2400" b="1">
                <a:ea typeface="맑은 고딕"/>
              </a:rPr>
              <a:t>) : 변경 계획 설문 </a:t>
            </a:r>
          </a:p>
        </p:txBody>
      </p:sp>
      <p:pic>
        <p:nvPicPr>
          <p:cNvPr id="6" name="그림 6">
            <a:extLst>
              <a:ext uri="{FF2B5EF4-FFF2-40B4-BE49-F238E27FC236}">
                <a16:creationId xmlns:a16="http://schemas.microsoft.com/office/drawing/2014/main" id="{5D7BF889-FB1F-4E14-A4DC-34C7911F7837}"/>
              </a:ext>
            </a:extLst>
          </p:cNvPr>
          <p:cNvPicPr>
            <a:picLocks noChangeAspect="1"/>
          </p:cNvPicPr>
          <p:nvPr/>
        </p:nvPicPr>
        <p:blipFill>
          <a:blip r:embed="rId2"/>
          <a:stretch>
            <a:fillRect/>
          </a:stretch>
        </p:blipFill>
        <p:spPr>
          <a:xfrm>
            <a:off x="222336" y="1023904"/>
            <a:ext cx="5470235" cy="3307567"/>
          </a:xfrm>
          <a:prstGeom prst="rect">
            <a:avLst/>
          </a:prstGeom>
        </p:spPr>
      </p:pic>
      <p:cxnSp>
        <p:nvCxnSpPr>
          <p:cNvPr id="4" name="직선 화살표 연결선 3">
            <a:extLst>
              <a:ext uri="{FF2B5EF4-FFF2-40B4-BE49-F238E27FC236}">
                <a16:creationId xmlns:a16="http://schemas.microsoft.com/office/drawing/2014/main" id="{6DCA62FA-32C9-4055-AAEB-16CBF4BFEDD9}"/>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그림 8">
            <a:extLst>
              <a:ext uri="{FF2B5EF4-FFF2-40B4-BE49-F238E27FC236}">
                <a16:creationId xmlns:a16="http://schemas.microsoft.com/office/drawing/2014/main" id="{455E3093-438D-45CC-8DEF-54F012BD085D}"/>
              </a:ext>
            </a:extLst>
          </p:cNvPr>
          <p:cNvPicPr>
            <a:picLocks noChangeAspect="1"/>
          </p:cNvPicPr>
          <p:nvPr/>
        </p:nvPicPr>
        <p:blipFill>
          <a:blip r:embed="rId3"/>
          <a:stretch>
            <a:fillRect/>
          </a:stretch>
        </p:blipFill>
        <p:spPr>
          <a:xfrm>
            <a:off x="6104467" y="908810"/>
            <a:ext cx="5317066" cy="3524846"/>
          </a:xfrm>
          <a:prstGeom prst="rect">
            <a:avLst/>
          </a:prstGeom>
        </p:spPr>
      </p:pic>
      <p:sp>
        <p:nvSpPr>
          <p:cNvPr id="7" name="TextBox 6">
            <a:extLst>
              <a:ext uri="{FF2B5EF4-FFF2-40B4-BE49-F238E27FC236}">
                <a16:creationId xmlns:a16="http://schemas.microsoft.com/office/drawing/2014/main" id="{B88C5681-78E6-4280-AA7C-033209B31F47}"/>
              </a:ext>
            </a:extLst>
          </p:cNvPr>
          <p:cNvSpPr txBox="1"/>
          <p:nvPr/>
        </p:nvSpPr>
        <p:spPr>
          <a:xfrm>
            <a:off x="358239" y="5118814"/>
            <a:ext cx="107108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latin typeface="맑은 고딕"/>
                <a:ea typeface="맑은 고딕"/>
                <a:cs typeface="Calibri"/>
              </a:rPr>
              <a:t>-</a:t>
            </a:r>
            <a:r>
              <a:rPr lang="ko-KR" altLang="en-US">
                <a:latin typeface="맑은 고딕"/>
                <a:ea typeface="맑은 고딕"/>
                <a:cs typeface="Calibri"/>
              </a:rPr>
              <a:t> </a:t>
            </a:r>
            <a:r>
              <a:rPr lang="ko-KR">
                <a:ea typeface="+mn-lt"/>
                <a:cs typeface="+mn-lt"/>
              </a:rPr>
              <a:t>고려 - 활발히 고려 - 고려하지 않음 - 전혀 고려하지 않음 - 아마도 순으로 변경 계획 설문이 많으며 변경 계획이 있거나 활발히 찾아보는 중인 고객들이 64%를 차지하고 있다.</a:t>
            </a:r>
            <a:r>
              <a:rPr lang="ko-KR" altLang="en-US">
                <a:ea typeface="+mn-lt"/>
                <a:cs typeface="+mn-lt"/>
              </a:rPr>
              <a:t> </a:t>
            </a:r>
            <a:endParaRPr lang="ko-KR" altLang="en-US">
              <a:ea typeface="맑은 고딕"/>
              <a:cs typeface="Calibri"/>
            </a:endParaRPr>
          </a:p>
          <a:p>
            <a:endParaRPr lang="ko-KR" altLang="en-US">
              <a:latin typeface="맑은 고딕"/>
              <a:ea typeface="맑은 고딕"/>
              <a:cs typeface="Calibri"/>
            </a:endParaRPr>
          </a:p>
          <a:p>
            <a:r>
              <a:rPr lang="ko-KR" altLang="en-US">
                <a:latin typeface="맑은 고딕"/>
                <a:ea typeface="맑은 고딕"/>
                <a:cs typeface="Calibri"/>
              </a:rPr>
              <a:t>-</a:t>
            </a:r>
            <a:r>
              <a:rPr lang="ko-KR" altLang="en-US">
                <a:ea typeface="+mn-lt"/>
                <a:cs typeface="Calibri"/>
              </a:rPr>
              <a:t> </a:t>
            </a:r>
            <a:r>
              <a:rPr lang="ko-KR">
                <a:ea typeface="+mn-lt"/>
                <a:cs typeface="+mn-lt"/>
              </a:rPr>
              <a:t>변경 계획을 가진 고객의 데이터를 </a:t>
            </a:r>
            <a:r>
              <a:rPr lang="ko-KR" altLang="en-US">
                <a:ea typeface="+mn-lt"/>
                <a:cs typeface="+mn-lt"/>
              </a:rPr>
              <a:t>분석하여 변경하고자 하는 이유에 대한 분석이 필요하다</a:t>
            </a:r>
            <a:r>
              <a:rPr lang="ko-KR">
                <a:ea typeface="+mn-lt"/>
                <a:cs typeface="+mn-lt"/>
              </a:rPr>
              <a:t>.</a:t>
            </a:r>
            <a:endParaRPr lang="ko-KR" altLang="en-US">
              <a:latin typeface="맑은 고딕"/>
              <a:ea typeface="맑은 고딕"/>
              <a:cs typeface="Calibri"/>
            </a:endParaRPr>
          </a:p>
          <a:p>
            <a:endParaRPr lang="en-US" altLang="ko-KR">
              <a:latin typeface="맑은 고딕"/>
              <a:ea typeface="맑은 고딕"/>
              <a:cs typeface="Calibri"/>
            </a:endParaRPr>
          </a:p>
        </p:txBody>
      </p:sp>
    </p:spTree>
    <p:extLst>
      <p:ext uri="{BB962C8B-B14F-4D97-AF65-F5344CB8AC3E}">
        <p14:creationId xmlns:p14="http://schemas.microsoft.com/office/powerpoint/2010/main" val="37993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CED6D-388F-4141-AE05-4DBFF1D30D2C}"/>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단변량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연 수입액 </a:t>
            </a:r>
          </a:p>
        </p:txBody>
      </p:sp>
      <p:cxnSp>
        <p:nvCxnSpPr>
          <p:cNvPr id="7" name="직선 화살표 연결선 6">
            <a:extLst>
              <a:ext uri="{FF2B5EF4-FFF2-40B4-BE49-F238E27FC236}">
                <a16:creationId xmlns:a16="http://schemas.microsoft.com/office/drawing/2014/main" id="{706D6238-9962-43ED-A963-95C5A2824917}"/>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2">
            <a:extLst>
              <a:ext uri="{FF2B5EF4-FFF2-40B4-BE49-F238E27FC236}">
                <a16:creationId xmlns:a16="http://schemas.microsoft.com/office/drawing/2014/main" id="{376E61EA-E09A-4C3C-8C29-F20F303C2D9D}"/>
              </a:ext>
            </a:extLst>
          </p:cNvPr>
          <p:cNvPicPr>
            <a:picLocks noChangeAspect="1"/>
          </p:cNvPicPr>
          <p:nvPr/>
        </p:nvPicPr>
        <p:blipFill>
          <a:blip r:embed="rId2"/>
          <a:stretch>
            <a:fillRect/>
          </a:stretch>
        </p:blipFill>
        <p:spPr>
          <a:xfrm>
            <a:off x="167793" y="1482327"/>
            <a:ext cx="3974164" cy="2705924"/>
          </a:xfrm>
          <a:prstGeom prst="rect">
            <a:avLst/>
          </a:prstGeom>
        </p:spPr>
      </p:pic>
      <p:pic>
        <p:nvPicPr>
          <p:cNvPr id="3" name="그림 3">
            <a:extLst>
              <a:ext uri="{FF2B5EF4-FFF2-40B4-BE49-F238E27FC236}">
                <a16:creationId xmlns:a16="http://schemas.microsoft.com/office/drawing/2014/main" id="{3CA704FB-9650-464A-92A2-82EFE1A0BCC9}"/>
              </a:ext>
            </a:extLst>
          </p:cNvPr>
          <p:cNvPicPr>
            <a:picLocks noChangeAspect="1"/>
          </p:cNvPicPr>
          <p:nvPr/>
        </p:nvPicPr>
        <p:blipFill>
          <a:blip r:embed="rId3"/>
          <a:stretch>
            <a:fillRect/>
          </a:stretch>
        </p:blipFill>
        <p:spPr>
          <a:xfrm>
            <a:off x="4186491" y="1545977"/>
            <a:ext cx="4228935" cy="2715628"/>
          </a:xfrm>
          <a:prstGeom prst="rect">
            <a:avLst/>
          </a:prstGeom>
        </p:spPr>
      </p:pic>
      <p:sp>
        <p:nvSpPr>
          <p:cNvPr id="5" name="TextBox 4">
            <a:extLst>
              <a:ext uri="{FF2B5EF4-FFF2-40B4-BE49-F238E27FC236}">
                <a16:creationId xmlns:a16="http://schemas.microsoft.com/office/drawing/2014/main" id="{E6B3E923-99B7-4F5A-910B-C3862451F486}"/>
              </a:ext>
            </a:extLst>
          </p:cNvPr>
          <p:cNvSpPr txBox="1"/>
          <p:nvPr/>
        </p:nvSpPr>
        <p:spPr>
          <a:xfrm>
            <a:off x="369445" y="4939520"/>
            <a:ext cx="107108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latin typeface="맑은 고딕"/>
                <a:ea typeface="맑은 고딕"/>
                <a:cs typeface="Calibri"/>
              </a:rPr>
              <a:t>-</a:t>
            </a:r>
            <a:r>
              <a:rPr lang="ko-KR" altLang="en-US">
                <a:latin typeface="맑은 고딕"/>
                <a:ea typeface="맑은 고딕"/>
                <a:cs typeface="Calibri"/>
              </a:rPr>
              <a:t> </a:t>
            </a:r>
            <a:r>
              <a:rPr lang="ko-KR">
                <a:ea typeface="+mn-lt"/>
                <a:cs typeface="+mn-lt"/>
              </a:rPr>
              <a:t>연 수입액이 20000달러에서 60000달러 사이가 많다.</a:t>
            </a:r>
          </a:p>
          <a:p>
            <a:endParaRPr lang="ko-KR" altLang="en-US">
              <a:latin typeface="맑은 고딕"/>
              <a:ea typeface="맑은 고딕"/>
              <a:cs typeface="Calibri"/>
            </a:endParaRPr>
          </a:p>
          <a:p>
            <a:r>
              <a:rPr lang="en-US" altLang="ko-KR">
                <a:latin typeface="맑은 고딕"/>
                <a:ea typeface="맑은 고딕"/>
                <a:cs typeface="Calibri"/>
              </a:rPr>
              <a:t>- 50%는 70000 ~ 80000달러 </a:t>
            </a:r>
            <a:r>
              <a:rPr lang="en-US" altLang="ko-KR" err="1">
                <a:latin typeface="맑은 고딕"/>
                <a:ea typeface="맑은 고딕"/>
                <a:cs typeface="Calibri"/>
              </a:rPr>
              <a:t>사이에</a:t>
            </a:r>
            <a:r>
              <a:rPr lang="en-US" altLang="ko-KR">
                <a:latin typeface="맑은 고딕"/>
                <a:ea typeface="맑은 고딕"/>
                <a:cs typeface="Calibri"/>
              </a:rPr>
              <a:t> </a:t>
            </a:r>
            <a:r>
              <a:rPr lang="en-US" altLang="ko-KR" err="1">
                <a:latin typeface="맑은 고딕"/>
                <a:ea typeface="맑은 고딕"/>
                <a:cs typeface="Calibri"/>
              </a:rPr>
              <a:t>있다</a:t>
            </a:r>
            <a:r>
              <a:rPr lang="en-US" altLang="ko-KR">
                <a:latin typeface="맑은 고딕"/>
                <a:ea typeface="맑은 고딕"/>
                <a:cs typeface="Calibri"/>
              </a:rPr>
              <a:t>. </a:t>
            </a:r>
          </a:p>
          <a:p>
            <a:endParaRPr lang="en-US" altLang="ko-KR">
              <a:latin typeface="맑은 고딕"/>
              <a:ea typeface="맑은 고딕"/>
              <a:cs typeface="Calibri"/>
            </a:endParaRPr>
          </a:p>
          <a:p>
            <a:r>
              <a:rPr lang="en-US" altLang="ko-KR">
                <a:latin typeface="맑은 고딕"/>
                <a:ea typeface="맑은 고딕"/>
                <a:cs typeface="Calibri"/>
              </a:rPr>
              <a:t>-</a:t>
            </a:r>
            <a:r>
              <a:rPr lang="ko-KR" altLang="en-US">
                <a:latin typeface="맑은 고딕"/>
                <a:ea typeface="맑은 고딕"/>
                <a:cs typeface="Calibri"/>
              </a:rPr>
              <a:t> 50000달러 전후로 왜 급격하게 연 수입액이 떨어지는지, 통상적으로 수익이 많아질수록 표본 수가 줄어드는 게 맞는데 왜 일정하게 유지되는지에 대한 의문이 들었다.</a:t>
            </a:r>
            <a:endParaRPr lang="en-US" altLang="ko-KR">
              <a:latin typeface="맑은 고딕"/>
              <a:ea typeface="맑은 고딕"/>
              <a:cs typeface="Calibri"/>
            </a:endParaRPr>
          </a:p>
        </p:txBody>
      </p:sp>
      <p:pic>
        <p:nvPicPr>
          <p:cNvPr id="8" name="그림 8">
            <a:extLst>
              <a:ext uri="{FF2B5EF4-FFF2-40B4-BE49-F238E27FC236}">
                <a16:creationId xmlns:a16="http://schemas.microsoft.com/office/drawing/2014/main" id="{58835663-560C-4745-A9C4-C6C8DB61E1A7}"/>
              </a:ext>
            </a:extLst>
          </p:cNvPr>
          <p:cNvPicPr>
            <a:picLocks noChangeAspect="1"/>
          </p:cNvPicPr>
          <p:nvPr/>
        </p:nvPicPr>
        <p:blipFill>
          <a:blip r:embed="rId4"/>
          <a:stretch>
            <a:fillRect/>
          </a:stretch>
        </p:blipFill>
        <p:spPr>
          <a:xfrm>
            <a:off x="8390468" y="1643794"/>
            <a:ext cx="3632200" cy="2385078"/>
          </a:xfrm>
          <a:prstGeom prst="rect">
            <a:avLst/>
          </a:prstGeom>
        </p:spPr>
      </p:pic>
    </p:spTree>
    <p:extLst>
      <p:ext uri="{BB962C8B-B14F-4D97-AF65-F5344CB8AC3E}">
        <p14:creationId xmlns:p14="http://schemas.microsoft.com/office/powerpoint/2010/main" val="71690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CED6D-388F-4141-AE05-4DBFF1D30D2C}"/>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단변량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월 사용 초과 시간 </a:t>
            </a:r>
          </a:p>
        </p:txBody>
      </p:sp>
      <p:cxnSp>
        <p:nvCxnSpPr>
          <p:cNvPr id="7" name="직선 화살표 연결선 6">
            <a:extLst>
              <a:ext uri="{FF2B5EF4-FFF2-40B4-BE49-F238E27FC236}">
                <a16:creationId xmlns:a16="http://schemas.microsoft.com/office/drawing/2014/main" id="{706D6238-9962-43ED-A963-95C5A2824917}"/>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그림 4">
            <a:extLst>
              <a:ext uri="{FF2B5EF4-FFF2-40B4-BE49-F238E27FC236}">
                <a16:creationId xmlns:a16="http://schemas.microsoft.com/office/drawing/2014/main" id="{F5BC5AFA-50DF-4B3D-A7A5-30CD3D40E760}"/>
              </a:ext>
            </a:extLst>
          </p:cNvPr>
          <p:cNvPicPr>
            <a:picLocks noChangeAspect="1"/>
          </p:cNvPicPr>
          <p:nvPr/>
        </p:nvPicPr>
        <p:blipFill>
          <a:blip r:embed="rId2"/>
          <a:stretch>
            <a:fillRect/>
          </a:stretch>
        </p:blipFill>
        <p:spPr>
          <a:xfrm>
            <a:off x="4250266" y="1494942"/>
            <a:ext cx="3793066" cy="2521915"/>
          </a:xfrm>
          <a:prstGeom prst="rect">
            <a:avLst/>
          </a:prstGeom>
        </p:spPr>
      </p:pic>
      <p:pic>
        <p:nvPicPr>
          <p:cNvPr id="8" name="그림 8">
            <a:extLst>
              <a:ext uri="{FF2B5EF4-FFF2-40B4-BE49-F238E27FC236}">
                <a16:creationId xmlns:a16="http://schemas.microsoft.com/office/drawing/2014/main" id="{D8796ECF-7562-489A-B175-0E35FC53C6E9}"/>
              </a:ext>
            </a:extLst>
          </p:cNvPr>
          <p:cNvPicPr>
            <a:picLocks noChangeAspect="1"/>
          </p:cNvPicPr>
          <p:nvPr/>
        </p:nvPicPr>
        <p:blipFill>
          <a:blip r:embed="rId3"/>
          <a:stretch>
            <a:fillRect/>
          </a:stretch>
        </p:blipFill>
        <p:spPr>
          <a:xfrm>
            <a:off x="164496" y="1477826"/>
            <a:ext cx="4109522" cy="2608817"/>
          </a:xfrm>
          <a:prstGeom prst="rect">
            <a:avLst/>
          </a:prstGeom>
        </p:spPr>
      </p:pic>
      <p:sp>
        <p:nvSpPr>
          <p:cNvPr id="10" name="TextBox 9">
            <a:extLst>
              <a:ext uri="{FF2B5EF4-FFF2-40B4-BE49-F238E27FC236}">
                <a16:creationId xmlns:a16="http://schemas.microsoft.com/office/drawing/2014/main" id="{E93A2277-BD32-45FD-9D46-EF892EC7C57C}"/>
              </a:ext>
            </a:extLst>
          </p:cNvPr>
          <p:cNvSpPr txBox="1"/>
          <p:nvPr/>
        </p:nvSpPr>
        <p:spPr>
          <a:xfrm>
            <a:off x="358239" y="5118814"/>
            <a:ext cx="107108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latin typeface="맑은 고딕"/>
                <a:ea typeface="맑은 고딕"/>
                <a:cs typeface="Calibri"/>
              </a:rPr>
              <a:t>-</a:t>
            </a:r>
            <a:r>
              <a:rPr lang="ko-KR" altLang="en-US">
                <a:latin typeface="맑은 고딕"/>
                <a:ea typeface="맑은 고딕"/>
                <a:cs typeface="Calibri"/>
              </a:rPr>
              <a:t> 100분 뒤 데이터가 줄어들었다가 200 전후로 다시 튀는 것에 대한 의문이 들었다.  </a:t>
            </a:r>
            <a:endParaRPr lang="ko-KR" altLang="en-US">
              <a:ea typeface="맑은 고딕"/>
              <a:cs typeface="Calibri"/>
            </a:endParaRPr>
          </a:p>
          <a:p>
            <a:endParaRPr lang="en-US" altLang="ko-KR">
              <a:latin typeface="맑은 고딕"/>
              <a:ea typeface="맑은 고딕"/>
              <a:cs typeface="Calibri"/>
            </a:endParaRPr>
          </a:p>
        </p:txBody>
      </p:sp>
      <p:pic>
        <p:nvPicPr>
          <p:cNvPr id="9" name="그림 10">
            <a:extLst>
              <a:ext uri="{FF2B5EF4-FFF2-40B4-BE49-F238E27FC236}">
                <a16:creationId xmlns:a16="http://schemas.microsoft.com/office/drawing/2014/main" id="{DFBE229F-93D0-430E-9A96-DE2947262E9B}"/>
              </a:ext>
            </a:extLst>
          </p:cNvPr>
          <p:cNvPicPr>
            <a:picLocks noChangeAspect="1"/>
          </p:cNvPicPr>
          <p:nvPr/>
        </p:nvPicPr>
        <p:blipFill>
          <a:blip r:embed="rId4"/>
          <a:stretch>
            <a:fillRect/>
          </a:stretch>
        </p:blipFill>
        <p:spPr>
          <a:xfrm>
            <a:off x="8331200" y="1594051"/>
            <a:ext cx="3572934" cy="2315233"/>
          </a:xfrm>
          <a:prstGeom prst="rect">
            <a:avLst/>
          </a:prstGeom>
        </p:spPr>
      </p:pic>
      <p:sp>
        <p:nvSpPr>
          <p:cNvPr id="11" name="TextBox 10">
            <a:extLst>
              <a:ext uri="{FF2B5EF4-FFF2-40B4-BE49-F238E27FC236}">
                <a16:creationId xmlns:a16="http://schemas.microsoft.com/office/drawing/2014/main" id="{1BD7E70F-E7BA-4A06-BEC7-4DD5A0156B09}"/>
              </a:ext>
            </a:extLst>
          </p:cNvPr>
          <p:cNvSpPr txBox="1"/>
          <p:nvPr/>
        </p:nvSpPr>
        <p:spPr>
          <a:xfrm>
            <a:off x="355600" y="5698067"/>
            <a:ext cx="10795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latin typeface="Helvetica Neue"/>
                <a:ea typeface="맑은 고딕"/>
              </a:rPr>
              <a:t>- 고객의 요금제에 따라 월 사용 초과 시간이 어떻게 분포하는지 보면 좋을 것 같다.</a:t>
            </a:r>
            <a:endParaRPr lang="en-US" altLang="ko-KR">
              <a:latin typeface="Helvetica Neue"/>
              <a:ea typeface="맑은 고딕"/>
            </a:endParaRPr>
          </a:p>
        </p:txBody>
      </p:sp>
    </p:spTree>
    <p:extLst>
      <p:ext uri="{BB962C8B-B14F-4D97-AF65-F5344CB8AC3E}">
        <p14:creationId xmlns:p14="http://schemas.microsoft.com/office/powerpoint/2010/main" val="420495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CED6D-388F-4141-AE05-4DBFF1D30D2C}"/>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단변량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월 사용 잔여 시간 </a:t>
            </a:r>
          </a:p>
        </p:txBody>
      </p:sp>
      <p:cxnSp>
        <p:nvCxnSpPr>
          <p:cNvPr id="7" name="직선 화살표 연결선 6">
            <a:extLst>
              <a:ext uri="{FF2B5EF4-FFF2-40B4-BE49-F238E27FC236}">
                <a16:creationId xmlns:a16="http://schemas.microsoft.com/office/drawing/2014/main" id="{706D6238-9962-43ED-A963-95C5A2824917}"/>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2">
            <a:extLst>
              <a:ext uri="{FF2B5EF4-FFF2-40B4-BE49-F238E27FC236}">
                <a16:creationId xmlns:a16="http://schemas.microsoft.com/office/drawing/2014/main" id="{F72083C3-F600-40E7-98F3-63279F4E7192}"/>
              </a:ext>
            </a:extLst>
          </p:cNvPr>
          <p:cNvPicPr>
            <a:picLocks noChangeAspect="1"/>
          </p:cNvPicPr>
          <p:nvPr/>
        </p:nvPicPr>
        <p:blipFill>
          <a:blip r:embed="rId2"/>
          <a:stretch>
            <a:fillRect/>
          </a:stretch>
        </p:blipFill>
        <p:spPr>
          <a:xfrm>
            <a:off x="365057" y="1547230"/>
            <a:ext cx="3634729" cy="2365332"/>
          </a:xfrm>
          <a:prstGeom prst="rect">
            <a:avLst/>
          </a:prstGeom>
        </p:spPr>
      </p:pic>
      <p:pic>
        <p:nvPicPr>
          <p:cNvPr id="4" name="그림 4">
            <a:extLst>
              <a:ext uri="{FF2B5EF4-FFF2-40B4-BE49-F238E27FC236}">
                <a16:creationId xmlns:a16="http://schemas.microsoft.com/office/drawing/2014/main" id="{5EAAF258-E553-4A14-A594-365FE3523345}"/>
              </a:ext>
            </a:extLst>
          </p:cNvPr>
          <p:cNvPicPr>
            <a:picLocks noChangeAspect="1"/>
          </p:cNvPicPr>
          <p:nvPr/>
        </p:nvPicPr>
        <p:blipFill>
          <a:blip r:embed="rId3"/>
          <a:stretch>
            <a:fillRect/>
          </a:stretch>
        </p:blipFill>
        <p:spPr>
          <a:xfrm>
            <a:off x="4226298" y="1543215"/>
            <a:ext cx="3633412" cy="2408438"/>
          </a:xfrm>
          <a:prstGeom prst="rect">
            <a:avLst/>
          </a:prstGeom>
        </p:spPr>
      </p:pic>
      <p:sp>
        <p:nvSpPr>
          <p:cNvPr id="9" name="TextBox 8">
            <a:extLst>
              <a:ext uri="{FF2B5EF4-FFF2-40B4-BE49-F238E27FC236}">
                <a16:creationId xmlns:a16="http://schemas.microsoft.com/office/drawing/2014/main" id="{D6F42636-E697-4D63-9430-41873CE12138}"/>
              </a:ext>
            </a:extLst>
          </p:cNvPr>
          <p:cNvSpPr txBox="1"/>
          <p:nvPr/>
        </p:nvSpPr>
        <p:spPr>
          <a:xfrm>
            <a:off x="446492" y="5521512"/>
            <a:ext cx="1082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대체로</a:t>
            </a:r>
            <a:r>
              <a:rPr lang="en-US" altLang="ko-KR">
                <a:ea typeface="맑은 고딕"/>
              </a:rPr>
              <a:t> </a:t>
            </a:r>
            <a:r>
              <a:rPr lang="ko-KR" altLang="en-US">
                <a:ea typeface="맑은 고딕"/>
              </a:rPr>
              <a:t>잔여시간이</a:t>
            </a:r>
            <a:r>
              <a:rPr lang="en-US" altLang="ko-KR">
                <a:ea typeface="맑은 고딕"/>
              </a:rPr>
              <a:t> </a:t>
            </a:r>
            <a:r>
              <a:rPr lang="ko-KR" altLang="en-US">
                <a:ea typeface="맑은 고딕"/>
              </a:rPr>
              <a:t>남지</a:t>
            </a:r>
            <a:r>
              <a:rPr lang="en-US" altLang="ko-KR">
                <a:ea typeface="맑은 고딕"/>
              </a:rPr>
              <a:t> </a:t>
            </a:r>
            <a:r>
              <a:rPr lang="ko-KR" altLang="en-US">
                <a:ea typeface="맑은 고딕"/>
              </a:rPr>
              <a:t>않거나</a:t>
            </a:r>
            <a:r>
              <a:rPr lang="en-US" altLang="ko-KR">
                <a:ea typeface="맑은 고딕"/>
              </a:rPr>
              <a:t> </a:t>
            </a:r>
            <a:r>
              <a:rPr lang="ko-KR" altLang="en-US">
                <a:ea typeface="맑은 고딕"/>
              </a:rPr>
              <a:t>조금</a:t>
            </a:r>
            <a:r>
              <a:rPr lang="en-US" altLang="ko-KR">
                <a:ea typeface="맑은 고딕"/>
              </a:rPr>
              <a:t> </a:t>
            </a:r>
            <a:r>
              <a:rPr lang="ko-KR" altLang="en-US">
                <a:ea typeface="맑은 고딕"/>
              </a:rPr>
              <a:t>남는</a:t>
            </a:r>
            <a:r>
              <a:rPr lang="en-US" altLang="ko-KR">
                <a:ea typeface="맑은 고딕"/>
              </a:rPr>
              <a:t> </a:t>
            </a:r>
            <a:r>
              <a:rPr lang="ko-KR" altLang="en-US">
                <a:ea typeface="맑은 고딕"/>
              </a:rPr>
              <a:t>고객들이</a:t>
            </a:r>
            <a:r>
              <a:rPr lang="en-US" altLang="ko-KR">
                <a:ea typeface="맑은 고딕"/>
              </a:rPr>
              <a:t> </a:t>
            </a:r>
            <a:r>
              <a:rPr lang="ko-KR" altLang="en-US">
                <a:ea typeface="맑은 고딕"/>
              </a:rPr>
              <a:t>대다수이며</a:t>
            </a:r>
            <a:r>
              <a:rPr lang="en-US" altLang="ko-KR">
                <a:ea typeface="맑은 고딕"/>
              </a:rPr>
              <a:t> 20분 뒤</a:t>
            </a:r>
            <a:r>
              <a:rPr lang="ko-KR" altLang="en-US" err="1">
                <a:ea typeface="맑은 고딕"/>
              </a:rPr>
              <a:t>부터는</a:t>
            </a:r>
            <a:r>
              <a:rPr lang="en-US" altLang="ko-KR">
                <a:ea typeface="맑은 고딕"/>
              </a:rPr>
              <a:t> </a:t>
            </a:r>
            <a:r>
              <a:rPr lang="ko-KR" altLang="en-US">
                <a:ea typeface="맑은 고딕"/>
              </a:rPr>
              <a:t>비슷한 양상을 보인다.</a:t>
            </a:r>
            <a:endParaRPr lang="en-US" altLang="ko-KR">
              <a:ea typeface="맑은 고딕"/>
            </a:endParaRPr>
          </a:p>
        </p:txBody>
      </p:sp>
      <p:pic>
        <p:nvPicPr>
          <p:cNvPr id="8" name="그림 9">
            <a:extLst>
              <a:ext uri="{FF2B5EF4-FFF2-40B4-BE49-F238E27FC236}">
                <a16:creationId xmlns:a16="http://schemas.microsoft.com/office/drawing/2014/main" id="{FAFDE6CA-2CEC-488A-AF99-47D125264658}"/>
              </a:ext>
            </a:extLst>
          </p:cNvPr>
          <p:cNvPicPr>
            <a:picLocks noChangeAspect="1"/>
          </p:cNvPicPr>
          <p:nvPr/>
        </p:nvPicPr>
        <p:blipFill>
          <a:blip r:embed="rId4"/>
          <a:stretch>
            <a:fillRect/>
          </a:stretch>
        </p:blipFill>
        <p:spPr>
          <a:xfrm>
            <a:off x="8034867" y="1549400"/>
            <a:ext cx="3598332" cy="2362200"/>
          </a:xfrm>
          <a:prstGeom prst="rect">
            <a:avLst/>
          </a:prstGeom>
        </p:spPr>
      </p:pic>
    </p:spTree>
    <p:extLst>
      <p:ext uri="{BB962C8B-B14F-4D97-AF65-F5344CB8AC3E}">
        <p14:creationId xmlns:p14="http://schemas.microsoft.com/office/powerpoint/2010/main" val="164888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CED6D-388F-4141-AE05-4DBFF1D30D2C}"/>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단변량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핸드폰 가격 </a:t>
            </a:r>
          </a:p>
        </p:txBody>
      </p:sp>
      <p:cxnSp>
        <p:nvCxnSpPr>
          <p:cNvPr id="7" name="직선 화살표 연결선 6">
            <a:extLst>
              <a:ext uri="{FF2B5EF4-FFF2-40B4-BE49-F238E27FC236}">
                <a16:creationId xmlns:a16="http://schemas.microsoft.com/office/drawing/2014/main" id="{706D6238-9962-43ED-A963-95C5A2824917}"/>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2">
            <a:extLst>
              <a:ext uri="{FF2B5EF4-FFF2-40B4-BE49-F238E27FC236}">
                <a16:creationId xmlns:a16="http://schemas.microsoft.com/office/drawing/2014/main" id="{3717A9C8-F664-4CBC-80DC-6833150DF17B}"/>
              </a:ext>
            </a:extLst>
          </p:cNvPr>
          <p:cNvPicPr>
            <a:picLocks noChangeAspect="1"/>
          </p:cNvPicPr>
          <p:nvPr/>
        </p:nvPicPr>
        <p:blipFill>
          <a:blip r:embed="rId2"/>
          <a:stretch>
            <a:fillRect/>
          </a:stretch>
        </p:blipFill>
        <p:spPr>
          <a:xfrm>
            <a:off x="270823" y="1464865"/>
            <a:ext cx="3806151" cy="2444403"/>
          </a:xfrm>
          <a:prstGeom prst="rect">
            <a:avLst/>
          </a:prstGeom>
        </p:spPr>
      </p:pic>
      <p:pic>
        <p:nvPicPr>
          <p:cNvPr id="3" name="그림 3">
            <a:extLst>
              <a:ext uri="{FF2B5EF4-FFF2-40B4-BE49-F238E27FC236}">
                <a16:creationId xmlns:a16="http://schemas.microsoft.com/office/drawing/2014/main" id="{990CDA5E-E374-432E-AF9B-0ED5EA5ADA5C}"/>
              </a:ext>
            </a:extLst>
          </p:cNvPr>
          <p:cNvPicPr>
            <a:picLocks noChangeAspect="1"/>
          </p:cNvPicPr>
          <p:nvPr/>
        </p:nvPicPr>
        <p:blipFill>
          <a:blip r:embed="rId3"/>
          <a:stretch>
            <a:fillRect/>
          </a:stretch>
        </p:blipFill>
        <p:spPr>
          <a:xfrm>
            <a:off x="4271598" y="1465465"/>
            <a:ext cx="3772285" cy="2443203"/>
          </a:xfrm>
          <a:prstGeom prst="rect">
            <a:avLst/>
          </a:prstGeom>
        </p:spPr>
      </p:pic>
      <p:sp>
        <p:nvSpPr>
          <p:cNvPr id="4" name="TextBox 3">
            <a:extLst>
              <a:ext uri="{FF2B5EF4-FFF2-40B4-BE49-F238E27FC236}">
                <a16:creationId xmlns:a16="http://schemas.microsoft.com/office/drawing/2014/main" id="{BDCEAF21-DA09-4A14-98D1-087449D68FC9}"/>
              </a:ext>
            </a:extLst>
          </p:cNvPr>
          <p:cNvSpPr txBox="1"/>
          <p:nvPr/>
        </p:nvSpPr>
        <p:spPr>
          <a:xfrm>
            <a:off x="358239" y="5118814"/>
            <a:ext cx="107108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latin typeface="맑은 고딕"/>
                <a:ea typeface="맑은 고딕"/>
                <a:cs typeface="Calibri"/>
              </a:rPr>
              <a:t>-</a:t>
            </a:r>
            <a:r>
              <a:rPr lang="ko-KR" altLang="en-US">
                <a:latin typeface="맑은 고딕"/>
                <a:ea typeface="맑은 고딕"/>
                <a:cs typeface="Calibri"/>
              </a:rPr>
              <a:t> </a:t>
            </a:r>
            <a:r>
              <a:rPr lang="ko-KR">
                <a:ea typeface="+mn-lt"/>
                <a:cs typeface="+mn-lt"/>
              </a:rPr>
              <a:t>핸드폰의 가격은 400</a:t>
            </a:r>
            <a:r>
              <a:rPr lang="ko-KR" altLang="en-US">
                <a:ea typeface="+mn-lt"/>
                <a:cs typeface="+mn-lt"/>
              </a:rPr>
              <a:t>달러</a:t>
            </a:r>
            <a:r>
              <a:rPr lang="ko-KR">
                <a:ea typeface="+mn-lt"/>
                <a:cs typeface="+mn-lt"/>
              </a:rPr>
              <a:t> 미만이 많다.</a:t>
            </a:r>
            <a:endParaRPr lang="ko-KR" altLang="en-US">
              <a:ea typeface="맑은 고딕"/>
              <a:cs typeface="Calibri"/>
            </a:endParaRPr>
          </a:p>
          <a:p>
            <a:endParaRPr lang="ko-KR" altLang="en-US">
              <a:latin typeface="맑은 고딕"/>
              <a:ea typeface="맑은 고딕"/>
              <a:cs typeface="Calibri"/>
            </a:endParaRPr>
          </a:p>
          <a:p>
            <a:r>
              <a:rPr lang="ko-KR" altLang="en-US">
                <a:latin typeface="맑은 고딕"/>
                <a:ea typeface="맑은 고딕"/>
                <a:cs typeface="Calibri"/>
              </a:rPr>
              <a:t>- 저렴한 가격의 휴대폰을 사용하는 고객의 수가 많다.</a:t>
            </a:r>
          </a:p>
          <a:p>
            <a:endParaRPr lang="en-US" altLang="ko-KR">
              <a:latin typeface="맑은 고딕"/>
              <a:ea typeface="맑은 고딕"/>
              <a:cs typeface="Calibri"/>
            </a:endParaRPr>
          </a:p>
        </p:txBody>
      </p:sp>
      <p:pic>
        <p:nvPicPr>
          <p:cNvPr id="5" name="그림 7">
            <a:extLst>
              <a:ext uri="{FF2B5EF4-FFF2-40B4-BE49-F238E27FC236}">
                <a16:creationId xmlns:a16="http://schemas.microsoft.com/office/drawing/2014/main" id="{33FED2D4-9FA7-49B4-AF29-8437B8CCC4F4}"/>
              </a:ext>
            </a:extLst>
          </p:cNvPr>
          <p:cNvPicPr>
            <a:picLocks noChangeAspect="1"/>
          </p:cNvPicPr>
          <p:nvPr/>
        </p:nvPicPr>
        <p:blipFill>
          <a:blip r:embed="rId4"/>
          <a:stretch>
            <a:fillRect/>
          </a:stretch>
        </p:blipFill>
        <p:spPr>
          <a:xfrm>
            <a:off x="8297333" y="1515533"/>
            <a:ext cx="3522133" cy="2345266"/>
          </a:xfrm>
          <a:prstGeom prst="rect">
            <a:avLst/>
          </a:prstGeom>
        </p:spPr>
      </p:pic>
    </p:spTree>
    <p:extLst>
      <p:ext uri="{BB962C8B-B14F-4D97-AF65-F5344CB8AC3E}">
        <p14:creationId xmlns:p14="http://schemas.microsoft.com/office/powerpoint/2010/main" val="329089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3D669F13-9501-4C05-A1D1-F527AC6A1797}"/>
              </a:ext>
            </a:extLst>
          </p:cNvPr>
          <p:cNvSpPr>
            <a:spLocks noGrp="1"/>
          </p:cNvSpPr>
          <p:nvPr>
            <p:ph type="title"/>
          </p:nvPr>
        </p:nvSpPr>
        <p:spPr>
          <a:xfrm>
            <a:off x="4681818" y="2561478"/>
            <a:ext cx="3803277" cy="1347974"/>
          </a:xfrm>
        </p:spPr>
        <p:txBody>
          <a:bodyPr/>
          <a:lstStyle/>
          <a:p>
            <a:r>
              <a:rPr lang="ko-KR" altLang="en-US" err="1">
                <a:ea typeface="맑은 고딕"/>
              </a:rPr>
              <a:t>이변량</a:t>
            </a:r>
            <a:r>
              <a:rPr lang="ko-KR" altLang="en-US">
                <a:ea typeface="맑은 고딕"/>
              </a:rPr>
              <a:t> 분석</a:t>
            </a:r>
          </a:p>
        </p:txBody>
      </p:sp>
    </p:spTree>
    <p:extLst>
      <p:ext uri="{BB962C8B-B14F-4D97-AF65-F5344CB8AC3E}">
        <p14:creationId xmlns:p14="http://schemas.microsoft.com/office/powerpoint/2010/main" val="8196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CF5ACA-35B0-44C8-B3C3-3A2EAB6280C2}"/>
              </a:ext>
            </a:extLst>
          </p:cNvPr>
          <p:cNvSpPr>
            <a:spLocks noGrp="1"/>
          </p:cNvSpPr>
          <p:nvPr>
            <p:ph type="title"/>
          </p:nvPr>
        </p:nvSpPr>
        <p:spPr>
          <a:xfrm>
            <a:off x="160867" y="195792"/>
            <a:ext cx="9457266" cy="690563"/>
          </a:xfrm>
        </p:spPr>
        <p:txBody>
          <a:bodyPr/>
          <a:lstStyle/>
          <a:p>
            <a:r>
              <a:rPr lang="ko-KR" altLang="en-US" sz="2400" b="1" err="1">
                <a:ea typeface="맑은 고딕"/>
              </a:rPr>
              <a:t>이변량</a:t>
            </a:r>
            <a:r>
              <a:rPr lang="ko-KR" altLang="en-US" sz="2400" b="1">
                <a:ea typeface="맑은 고딕"/>
              </a:rPr>
              <a:t> 분석(</a:t>
            </a:r>
            <a:r>
              <a:rPr lang="ko-KR" altLang="en-US" sz="2400" b="1">
                <a:solidFill>
                  <a:schemeClr val="accent5"/>
                </a:solidFill>
                <a:ea typeface="맑은 고딕"/>
              </a:rPr>
              <a:t>범주</a:t>
            </a:r>
            <a:r>
              <a:rPr lang="ko-KR" altLang="en-US" sz="2400" b="1">
                <a:ea typeface="맑은 고딕"/>
              </a:rPr>
              <a:t>) : 대학 졸업 여부 → 이탈 여부</a:t>
            </a:r>
          </a:p>
        </p:txBody>
      </p:sp>
      <p:cxnSp>
        <p:nvCxnSpPr>
          <p:cNvPr id="4" name="직선 화살표 연결선 3">
            <a:extLst>
              <a:ext uri="{FF2B5EF4-FFF2-40B4-BE49-F238E27FC236}">
                <a16:creationId xmlns:a16="http://schemas.microsoft.com/office/drawing/2014/main" id="{9E09A2A2-DB79-49D4-92D4-BB486C7420A8}"/>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3B0E0E-0D22-493E-8B14-B6C251909B7D}"/>
              </a:ext>
            </a:extLst>
          </p:cNvPr>
          <p:cNvSpPr txBox="1"/>
          <p:nvPr/>
        </p:nvSpPr>
        <p:spPr>
          <a:xfrm>
            <a:off x="454959" y="4937312"/>
            <a:ext cx="108226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a:t>
            </a:r>
            <a:r>
              <a:rPr lang="ko-KR">
                <a:ea typeface="+mn-lt"/>
                <a:cs typeface="+mn-lt"/>
              </a:rPr>
              <a:t>대학졸업여부와 이탈 여부는 큰 차이가 없다.</a:t>
            </a:r>
            <a:endParaRPr lang="ko-KR"/>
          </a:p>
          <a:p>
            <a:endParaRPr lang="ko-KR" altLang="en-US">
              <a:ea typeface="+mn-lt"/>
              <a:cs typeface="+mn-lt"/>
            </a:endParaRPr>
          </a:p>
          <a:p>
            <a:r>
              <a:rPr lang="en-US" altLang="ko-KR">
                <a:ea typeface="+mn-lt"/>
                <a:cs typeface="+mn-lt"/>
              </a:rPr>
              <a:t>-</a:t>
            </a:r>
            <a:r>
              <a:rPr lang="ko-KR" altLang="en-US">
                <a:ea typeface="+mn-lt"/>
                <a:cs typeface="+mn-lt"/>
              </a:rPr>
              <a:t> </a:t>
            </a:r>
            <a:r>
              <a:rPr lang="ko-KR">
                <a:ea typeface="+mn-lt"/>
                <a:cs typeface="+mn-lt"/>
              </a:rPr>
              <a:t>대학졸업 여부를 통해 청소년과 성인의 이탈여부의 차이를 알고자 했는데 큰 차이가 없었다.</a:t>
            </a:r>
            <a:endParaRPr lang="ko-KR"/>
          </a:p>
          <a:p>
            <a:endParaRPr lang="ko-KR">
              <a:ea typeface="맑은 고딕"/>
            </a:endParaRPr>
          </a:p>
          <a:p>
            <a:r>
              <a:rPr lang="en-US" altLang="ko-KR">
                <a:ea typeface="맑은 고딕"/>
              </a:rPr>
              <a:t>-</a:t>
            </a:r>
            <a:r>
              <a:rPr lang="en-US" altLang="ko-KR">
                <a:ea typeface="+mn-lt"/>
                <a:cs typeface="+mn-lt"/>
              </a:rPr>
              <a:t> </a:t>
            </a:r>
            <a:r>
              <a:rPr lang="ko-KR" altLang="en-US">
                <a:ea typeface="+mn-lt"/>
                <a:cs typeface="+mn-lt"/>
              </a:rPr>
              <a:t>처음 세웠던 가설인 '대학교 졸업을 하지 않은 사람의 이탈율이 클 것이다' 와는 반대로 나왔으므로 가설을 반대로 설정해서 봐야한다.</a:t>
            </a:r>
            <a:endParaRPr lang="ko-KR" altLang="en-US">
              <a:ea typeface="맑은 고딕"/>
            </a:endParaRPr>
          </a:p>
          <a:p>
            <a:endParaRPr lang="ko-KR" altLang="en-US">
              <a:ea typeface="맑은 고딕"/>
            </a:endParaRPr>
          </a:p>
        </p:txBody>
      </p:sp>
      <p:pic>
        <p:nvPicPr>
          <p:cNvPr id="3" name="그림 4" descr="광장이(가) 표시된 사진&#10;&#10;자동 생성된 설명">
            <a:extLst>
              <a:ext uri="{FF2B5EF4-FFF2-40B4-BE49-F238E27FC236}">
                <a16:creationId xmlns:a16="http://schemas.microsoft.com/office/drawing/2014/main" id="{86287496-0C4B-4513-8B04-C7E40BE0B544}"/>
              </a:ext>
            </a:extLst>
          </p:cNvPr>
          <p:cNvPicPr>
            <a:picLocks noChangeAspect="1"/>
          </p:cNvPicPr>
          <p:nvPr/>
        </p:nvPicPr>
        <p:blipFill>
          <a:blip r:embed="rId2"/>
          <a:stretch>
            <a:fillRect/>
          </a:stretch>
        </p:blipFill>
        <p:spPr>
          <a:xfrm>
            <a:off x="270933" y="1576576"/>
            <a:ext cx="3530599" cy="2680383"/>
          </a:xfrm>
          <a:prstGeom prst="rect">
            <a:avLst/>
          </a:prstGeom>
        </p:spPr>
      </p:pic>
      <p:pic>
        <p:nvPicPr>
          <p:cNvPr id="5" name="그림 6">
            <a:extLst>
              <a:ext uri="{FF2B5EF4-FFF2-40B4-BE49-F238E27FC236}">
                <a16:creationId xmlns:a16="http://schemas.microsoft.com/office/drawing/2014/main" id="{E04C35B4-5871-4A5B-9FD4-DC291DE44CF6}"/>
              </a:ext>
            </a:extLst>
          </p:cNvPr>
          <p:cNvPicPr>
            <a:picLocks noChangeAspect="1"/>
          </p:cNvPicPr>
          <p:nvPr/>
        </p:nvPicPr>
        <p:blipFill>
          <a:blip r:embed="rId3"/>
          <a:stretch>
            <a:fillRect/>
          </a:stretch>
        </p:blipFill>
        <p:spPr>
          <a:xfrm>
            <a:off x="4089400" y="1578687"/>
            <a:ext cx="3759200" cy="2591495"/>
          </a:xfrm>
          <a:prstGeom prst="rect">
            <a:avLst/>
          </a:prstGeom>
        </p:spPr>
      </p:pic>
      <p:pic>
        <p:nvPicPr>
          <p:cNvPr id="8" name="그림 8" descr="텍스트이(가) 표시된 사진&#10;&#10;자동 생성된 설명">
            <a:extLst>
              <a:ext uri="{FF2B5EF4-FFF2-40B4-BE49-F238E27FC236}">
                <a16:creationId xmlns:a16="http://schemas.microsoft.com/office/drawing/2014/main" id="{9642B3E6-9782-4436-97D6-B320A07A9BD6}"/>
              </a:ext>
            </a:extLst>
          </p:cNvPr>
          <p:cNvPicPr>
            <a:picLocks noChangeAspect="1"/>
          </p:cNvPicPr>
          <p:nvPr/>
        </p:nvPicPr>
        <p:blipFill>
          <a:blip r:embed="rId4"/>
          <a:stretch>
            <a:fillRect/>
          </a:stretch>
        </p:blipFill>
        <p:spPr>
          <a:xfrm>
            <a:off x="8533342" y="1717675"/>
            <a:ext cx="3050116" cy="1432983"/>
          </a:xfrm>
          <a:prstGeom prst="rect">
            <a:avLst/>
          </a:prstGeom>
        </p:spPr>
      </p:pic>
      <p:sp>
        <p:nvSpPr>
          <p:cNvPr id="9" name="TextBox 8">
            <a:extLst>
              <a:ext uri="{FF2B5EF4-FFF2-40B4-BE49-F238E27FC236}">
                <a16:creationId xmlns:a16="http://schemas.microsoft.com/office/drawing/2014/main" id="{436E6439-BEFD-4F5F-A048-3873761DD83A}"/>
              </a:ext>
            </a:extLst>
          </p:cNvPr>
          <p:cNvSpPr txBox="1"/>
          <p:nvPr/>
        </p:nvSpPr>
        <p:spPr>
          <a:xfrm>
            <a:off x="9541933" y="1117600"/>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sp>
        <p:nvSpPr>
          <p:cNvPr id="11" name="TextBox 10">
            <a:extLst>
              <a:ext uri="{FF2B5EF4-FFF2-40B4-BE49-F238E27FC236}">
                <a16:creationId xmlns:a16="http://schemas.microsoft.com/office/drawing/2014/main" id="{862D9B50-1D6B-4419-B594-2B159F9DDC42}"/>
              </a:ext>
            </a:extLst>
          </p:cNvPr>
          <p:cNvSpPr txBox="1"/>
          <p:nvPr/>
        </p:nvSpPr>
        <p:spPr>
          <a:xfrm>
            <a:off x="3581400" y="1117600"/>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spTree>
    <p:extLst>
      <p:ext uri="{BB962C8B-B14F-4D97-AF65-F5344CB8AC3E}">
        <p14:creationId xmlns:p14="http://schemas.microsoft.com/office/powerpoint/2010/main" val="383248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A81E6275-39AF-4F4C-B5DB-59A6E30D9D37}"/>
              </a:ext>
            </a:extLst>
          </p:cNvPr>
          <p:cNvSpPr>
            <a:spLocks noGrp="1"/>
          </p:cNvSpPr>
          <p:nvPr>
            <p:ph type="title"/>
          </p:nvPr>
        </p:nvSpPr>
        <p:spPr>
          <a:xfrm>
            <a:off x="160867" y="195792"/>
            <a:ext cx="9457266" cy="690563"/>
          </a:xfrm>
        </p:spPr>
        <p:txBody>
          <a:bodyPr/>
          <a:lstStyle/>
          <a:p>
            <a:r>
              <a:rPr lang="ko-KR" altLang="en-US" sz="2400" b="1" err="1">
                <a:ea typeface="맑은 고딕"/>
              </a:rPr>
              <a:t>이변량</a:t>
            </a:r>
            <a:r>
              <a:rPr lang="ko-KR" altLang="en-US" sz="2400" b="1">
                <a:ea typeface="맑은 고딕"/>
              </a:rPr>
              <a:t> 분석(</a:t>
            </a:r>
            <a:r>
              <a:rPr lang="ko-KR" altLang="en-US" sz="2400" b="1">
                <a:solidFill>
                  <a:schemeClr val="accent5"/>
                </a:solidFill>
                <a:ea typeface="맑은 고딕"/>
              </a:rPr>
              <a:t>범주</a:t>
            </a:r>
            <a:r>
              <a:rPr lang="ko-KR" altLang="en-US" sz="2400" b="1">
                <a:ea typeface="맑은 고딕"/>
              </a:rPr>
              <a:t>) : 만족도 설문 → 이탈 여부</a:t>
            </a:r>
          </a:p>
        </p:txBody>
      </p:sp>
      <p:cxnSp>
        <p:nvCxnSpPr>
          <p:cNvPr id="7" name="직선 화살표 연결선 6">
            <a:extLst>
              <a:ext uri="{FF2B5EF4-FFF2-40B4-BE49-F238E27FC236}">
                <a16:creationId xmlns:a16="http://schemas.microsoft.com/office/drawing/2014/main" id="{5E124056-F388-4688-93F1-B8645BE111C4}"/>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9A96215-64EE-4BD5-877C-2193DB33F792}"/>
              </a:ext>
            </a:extLst>
          </p:cNvPr>
          <p:cNvSpPr txBox="1"/>
          <p:nvPr/>
        </p:nvSpPr>
        <p:spPr>
          <a:xfrm>
            <a:off x="454959" y="4937312"/>
            <a:ext cx="108226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a:t>
            </a:r>
            <a:r>
              <a:rPr lang="ko-KR">
                <a:ea typeface="+mn-lt"/>
                <a:cs typeface="+mn-lt"/>
              </a:rPr>
              <a:t>만족도 설문과 이탈여부는 관계가 없다.</a:t>
            </a:r>
          </a:p>
          <a:p>
            <a:endParaRPr lang="ko-KR">
              <a:ea typeface="맑은 고딕"/>
            </a:endParaRPr>
          </a:p>
          <a:p>
            <a:r>
              <a:rPr lang="en-US" altLang="ko-KR">
                <a:ea typeface="맑은 고딕"/>
              </a:rPr>
              <a:t>-</a:t>
            </a:r>
            <a:r>
              <a:rPr lang="ko-KR" altLang="en-US">
                <a:ea typeface="맑은 고딕"/>
              </a:rPr>
              <a:t> </a:t>
            </a:r>
            <a:r>
              <a:rPr lang="ko-KR">
                <a:ea typeface="+mn-lt"/>
                <a:cs typeface="+mn-lt"/>
              </a:rPr>
              <a:t>만족도 설문에서 평균과 만족을 선택한 사람들의 이탈율보다 </a:t>
            </a:r>
            <a:r>
              <a:rPr lang="ko-KR" altLang="en-US">
                <a:ea typeface="+mn-lt"/>
                <a:cs typeface="+mn-lt"/>
              </a:rPr>
              <a:t>매우 만족한</a:t>
            </a:r>
            <a:r>
              <a:rPr lang="ko-KR">
                <a:ea typeface="+mn-lt"/>
                <a:cs typeface="+mn-lt"/>
              </a:rPr>
              <a:t> 사람의 이탈율이 높은 것을 확인할 수 있는데 </a:t>
            </a:r>
            <a:r>
              <a:rPr lang="ko-KR" altLang="en-US">
                <a:ea typeface="+mn-lt"/>
                <a:cs typeface="+mn-lt"/>
              </a:rPr>
              <a:t>이는 </a:t>
            </a:r>
            <a:r>
              <a:rPr lang="ko-KR" altLang="en-US" err="1">
                <a:ea typeface="+mn-lt"/>
                <a:cs typeface="+mn-lt"/>
              </a:rPr>
              <a:t>avg와</a:t>
            </a:r>
            <a:r>
              <a:rPr lang="ko-KR" altLang="en-US">
                <a:ea typeface="+mn-lt"/>
                <a:cs typeface="+mn-lt"/>
              </a:rPr>
              <a:t> </a:t>
            </a:r>
            <a:r>
              <a:rPr lang="ko-KR" altLang="en-US" err="1">
                <a:ea typeface="+mn-lt"/>
                <a:cs typeface="+mn-lt"/>
              </a:rPr>
              <a:t>sat</a:t>
            </a:r>
            <a:r>
              <a:rPr lang="ko-KR" err="1">
                <a:ea typeface="+mn-lt"/>
                <a:cs typeface="+mn-lt"/>
              </a:rPr>
              <a:t>의</a:t>
            </a:r>
            <a:r>
              <a:rPr lang="ko-KR">
                <a:ea typeface="+mn-lt"/>
                <a:cs typeface="+mn-lt"/>
              </a:rPr>
              <a:t> 표본이 적어서 그런 것 같다.</a:t>
            </a:r>
            <a:endParaRPr lang="ko-KR" altLang="en-US">
              <a:ea typeface="맑은 고딕"/>
            </a:endParaRPr>
          </a:p>
          <a:p>
            <a:endParaRPr lang="ko-KR">
              <a:ea typeface="맑은 고딕"/>
            </a:endParaRPr>
          </a:p>
          <a:p>
            <a:r>
              <a:rPr lang="ko-KR" altLang="en-US">
                <a:ea typeface="맑은 고딕"/>
              </a:rPr>
              <a:t>- 만족도 설문에 대한 타당성 여부 확인이 필요하다.</a:t>
            </a:r>
          </a:p>
        </p:txBody>
      </p:sp>
      <p:pic>
        <p:nvPicPr>
          <p:cNvPr id="10" name="그림 10">
            <a:extLst>
              <a:ext uri="{FF2B5EF4-FFF2-40B4-BE49-F238E27FC236}">
                <a16:creationId xmlns:a16="http://schemas.microsoft.com/office/drawing/2014/main" id="{F22BCE8E-9203-44E3-ACAA-F08DCE577212}"/>
              </a:ext>
            </a:extLst>
          </p:cNvPr>
          <p:cNvPicPr>
            <a:picLocks noChangeAspect="1"/>
          </p:cNvPicPr>
          <p:nvPr/>
        </p:nvPicPr>
        <p:blipFill>
          <a:blip r:embed="rId2"/>
          <a:stretch>
            <a:fillRect/>
          </a:stretch>
        </p:blipFill>
        <p:spPr>
          <a:xfrm>
            <a:off x="158626" y="1302489"/>
            <a:ext cx="3837891" cy="3154097"/>
          </a:xfrm>
          <a:prstGeom prst="rect">
            <a:avLst/>
          </a:prstGeom>
        </p:spPr>
      </p:pic>
      <p:pic>
        <p:nvPicPr>
          <p:cNvPr id="11" name="그림 11">
            <a:extLst>
              <a:ext uri="{FF2B5EF4-FFF2-40B4-BE49-F238E27FC236}">
                <a16:creationId xmlns:a16="http://schemas.microsoft.com/office/drawing/2014/main" id="{CF9BEA80-BEFD-4C33-A930-8141B0B22216}"/>
              </a:ext>
            </a:extLst>
          </p:cNvPr>
          <p:cNvPicPr>
            <a:picLocks noChangeAspect="1"/>
          </p:cNvPicPr>
          <p:nvPr/>
        </p:nvPicPr>
        <p:blipFill>
          <a:blip r:embed="rId3"/>
          <a:stretch>
            <a:fillRect/>
          </a:stretch>
        </p:blipFill>
        <p:spPr>
          <a:xfrm>
            <a:off x="3996018" y="1231535"/>
            <a:ext cx="3727823" cy="3088322"/>
          </a:xfrm>
          <a:prstGeom prst="rect">
            <a:avLst/>
          </a:prstGeom>
        </p:spPr>
      </p:pic>
      <p:sp>
        <p:nvSpPr>
          <p:cNvPr id="13" name="TextBox 12">
            <a:extLst>
              <a:ext uri="{FF2B5EF4-FFF2-40B4-BE49-F238E27FC236}">
                <a16:creationId xmlns:a16="http://schemas.microsoft.com/office/drawing/2014/main" id="{93BC338B-4C3E-49E9-8C2D-AFF7F07D7E80}"/>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sp>
        <p:nvSpPr>
          <p:cNvPr id="18" name="TextBox 17">
            <a:extLst>
              <a:ext uri="{FF2B5EF4-FFF2-40B4-BE49-F238E27FC236}">
                <a16:creationId xmlns:a16="http://schemas.microsoft.com/office/drawing/2014/main" id="{ED9DE2B7-459E-4D34-9931-5EA33880D8CB}"/>
              </a:ext>
            </a:extLst>
          </p:cNvPr>
          <p:cNvSpPr txBox="1"/>
          <p:nvPr/>
        </p:nvSpPr>
        <p:spPr>
          <a:xfrm>
            <a:off x="3539067" y="982133"/>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pic>
        <p:nvPicPr>
          <p:cNvPr id="19" name="그림 19" descr="텍스트이(가) 표시된 사진&#10;&#10;자동 생성된 설명">
            <a:extLst>
              <a:ext uri="{FF2B5EF4-FFF2-40B4-BE49-F238E27FC236}">
                <a16:creationId xmlns:a16="http://schemas.microsoft.com/office/drawing/2014/main" id="{762D74A7-D285-4D3F-93DB-EBB438C40009}"/>
              </a:ext>
            </a:extLst>
          </p:cNvPr>
          <p:cNvPicPr>
            <a:picLocks noChangeAspect="1"/>
          </p:cNvPicPr>
          <p:nvPr/>
        </p:nvPicPr>
        <p:blipFill>
          <a:blip r:embed="rId4"/>
          <a:stretch>
            <a:fillRect/>
          </a:stretch>
        </p:blipFill>
        <p:spPr>
          <a:xfrm>
            <a:off x="7645399" y="1475235"/>
            <a:ext cx="4555066" cy="1384461"/>
          </a:xfrm>
          <a:prstGeom prst="rect">
            <a:avLst/>
          </a:prstGeom>
        </p:spPr>
      </p:pic>
    </p:spTree>
    <p:extLst>
      <p:ext uri="{BB962C8B-B14F-4D97-AF65-F5344CB8AC3E}">
        <p14:creationId xmlns:p14="http://schemas.microsoft.com/office/powerpoint/2010/main" val="398332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1FABE4F2-AC5F-4F53-907D-ABAC9F596CD8}"/>
              </a:ext>
            </a:extLst>
          </p:cNvPr>
          <p:cNvSpPr>
            <a:spLocks noGrp="1"/>
          </p:cNvSpPr>
          <p:nvPr>
            <p:ph type="title"/>
          </p:nvPr>
        </p:nvSpPr>
        <p:spPr>
          <a:xfrm>
            <a:off x="160867" y="195792"/>
            <a:ext cx="9457266" cy="690563"/>
          </a:xfrm>
        </p:spPr>
        <p:txBody>
          <a:bodyPr/>
          <a:lstStyle/>
          <a:p>
            <a:r>
              <a:rPr lang="ko-KR" altLang="en-US" sz="2400" b="1" err="1">
                <a:ea typeface="맑은 고딕"/>
              </a:rPr>
              <a:t>이변량</a:t>
            </a:r>
            <a:r>
              <a:rPr lang="ko-KR" altLang="en-US" sz="2400" b="1">
                <a:ea typeface="맑은 고딕"/>
              </a:rPr>
              <a:t> 분석(</a:t>
            </a:r>
            <a:r>
              <a:rPr lang="ko-KR" altLang="en-US" sz="2400" b="1">
                <a:solidFill>
                  <a:schemeClr val="accent5"/>
                </a:solidFill>
                <a:ea typeface="맑은 고딕"/>
              </a:rPr>
              <a:t>범주</a:t>
            </a:r>
            <a:r>
              <a:rPr lang="ko-KR" altLang="en-US" sz="2400" b="1">
                <a:ea typeface="맑은 고딕"/>
              </a:rPr>
              <a:t>) : 변경 계획 설문 → 이탈 여부</a:t>
            </a:r>
          </a:p>
        </p:txBody>
      </p:sp>
      <p:cxnSp>
        <p:nvCxnSpPr>
          <p:cNvPr id="7" name="직선 화살표 연결선 6">
            <a:extLst>
              <a:ext uri="{FF2B5EF4-FFF2-40B4-BE49-F238E27FC236}">
                <a16:creationId xmlns:a16="http://schemas.microsoft.com/office/drawing/2014/main" id="{2989505A-FC77-4AAA-BE30-CA9C19676EBD}"/>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563C3B-E4AF-4DC7-8332-C3D9E71194C0}"/>
              </a:ext>
            </a:extLst>
          </p:cNvPr>
          <p:cNvSpPr txBox="1"/>
          <p:nvPr/>
        </p:nvSpPr>
        <p:spPr>
          <a:xfrm>
            <a:off x="454959" y="4937312"/>
            <a:ext cx="108226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a:t>
            </a:r>
            <a:r>
              <a:rPr lang="ko-KR" altLang="en-US">
                <a:ea typeface="+mn-lt"/>
                <a:cs typeface="+mn-lt"/>
              </a:rPr>
              <a:t>변경 계획 설문에</a:t>
            </a:r>
            <a:r>
              <a:rPr lang="ko-KR">
                <a:ea typeface="+mn-lt"/>
                <a:cs typeface="+mn-lt"/>
              </a:rPr>
              <a:t> 따른 이탈여부는 관계가 없다.</a:t>
            </a:r>
            <a:endParaRPr lang="ko-KR">
              <a:ea typeface="맑은 고딕"/>
            </a:endParaRPr>
          </a:p>
          <a:p>
            <a:endParaRPr lang="ko-KR" altLang="en-US">
              <a:ea typeface="+mn-lt"/>
              <a:cs typeface="+mn-lt"/>
            </a:endParaRPr>
          </a:p>
          <a:p>
            <a:r>
              <a:rPr lang="en-US" altLang="ko-KR">
                <a:ea typeface="+mn-lt"/>
                <a:cs typeface="+mn-lt"/>
              </a:rPr>
              <a:t>- </a:t>
            </a:r>
            <a:r>
              <a:rPr lang="en-US" altLang="ko-KR" err="1">
                <a:ea typeface="+mn-lt"/>
                <a:cs typeface="+mn-lt"/>
              </a:rPr>
              <a:t>변경</a:t>
            </a:r>
            <a:r>
              <a:rPr lang="en-US" altLang="ko-KR">
                <a:ea typeface="+mn-lt"/>
                <a:cs typeface="+mn-lt"/>
              </a:rPr>
              <a:t> </a:t>
            </a:r>
            <a:r>
              <a:rPr lang="en-US" altLang="ko-KR" err="1">
                <a:ea typeface="+mn-lt"/>
                <a:cs typeface="+mn-lt"/>
              </a:rPr>
              <a:t>계획</a:t>
            </a:r>
            <a:r>
              <a:rPr lang="en-US" altLang="ko-KR">
                <a:ea typeface="+mn-lt"/>
                <a:cs typeface="+mn-lt"/>
              </a:rPr>
              <a:t> </a:t>
            </a:r>
            <a:r>
              <a:rPr lang="ko-KR">
                <a:ea typeface="+mn-lt"/>
                <a:cs typeface="+mn-lt"/>
              </a:rPr>
              <a:t>설문에 대한 타당성 여부</a:t>
            </a:r>
            <a:r>
              <a:rPr lang="ko-KR" altLang="en-US">
                <a:ea typeface="+mn-lt"/>
                <a:cs typeface="+mn-lt"/>
              </a:rPr>
              <a:t> 확인이 필요하다.</a:t>
            </a:r>
            <a:endParaRPr lang="ko-KR">
              <a:ea typeface="맑은 고딕"/>
            </a:endParaRPr>
          </a:p>
          <a:p>
            <a:endParaRPr lang="ko-KR" altLang="en-US">
              <a:ea typeface="맑은 고딕"/>
            </a:endParaRPr>
          </a:p>
          <a:p>
            <a:r>
              <a:rPr lang="ko-KR" altLang="en-US">
                <a:ea typeface="맑은 고딕"/>
              </a:rPr>
              <a:t>-</a:t>
            </a:r>
            <a:r>
              <a:rPr lang="ko-KR" altLang="en-US">
                <a:ea typeface="+mn-lt"/>
                <a:cs typeface="+mn-lt"/>
              </a:rPr>
              <a:t> </a:t>
            </a:r>
            <a:r>
              <a:rPr lang="ko-KR" err="1">
                <a:ea typeface="+mn-lt"/>
                <a:cs typeface="+mn-lt"/>
              </a:rPr>
              <a:t>perhaps에서</a:t>
            </a:r>
            <a:r>
              <a:rPr lang="ko-KR">
                <a:ea typeface="+mn-lt"/>
                <a:cs typeface="+mn-lt"/>
              </a:rPr>
              <a:t> 데이터가 튀는 양상을 보이는데 이는 </a:t>
            </a:r>
            <a:r>
              <a:rPr lang="en-US" altLang="ko-KR">
                <a:ea typeface="+mn-lt"/>
                <a:cs typeface="+mn-lt"/>
              </a:rPr>
              <a:t>perhaps</a:t>
            </a:r>
            <a:r>
              <a:rPr lang="ko-KR">
                <a:ea typeface="+mn-lt"/>
                <a:cs typeface="+mn-lt"/>
              </a:rPr>
              <a:t>의 데이터 양이 </a:t>
            </a:r>
            <a:r>
              <a:rPr lang="ko-KR" err="1">
                <a:ea typeface="+mn-lt"/>
                <a:cs typeface="+mn-lt"/>
              </a:rPr>
              <a:t>적어서로</a:t>
            </a:r>
            <a:r>
              <a:rPr lang="ko-KR">
                <a:ea typeface="+mn-lt"/>
                <a:cs typeface="+mn-lt"/>
              </a:rPr>
              <a:t> 보인다. </a:t>
            </a:r>
            <a:endParaRPr lang="ko-KR" altLang="en-US">
              <a:ea typeface="+mn-lt"/>
              <a:cs typeface="+mn-lt"/>
            </a:endParaRPr>
          </a:p>
          <a:p>
            <a:r>
              <a:rPr lang="ko-KR">
                <a:ea typeface="+mn-lt"/>
                <a:cs typeface="+mn-lt"/>
              </a:rPr>
              <a:t>이는 </a:t>
            </a:r>
            <a:r>
              <a:rPr lang="ko-KR" err="1">
                <a:ea typeface="+mn-lt"/>
                <a:cs typeface="+mn-lt"/>
              </a:rPr>
              <a:t>오버피팅될</a:t>
            </a:r>
            <a:r>
              <a:rPr lang="ko-KR">
                <a:ea typeface="+mn-lt"/>
                <a:cs typeface="+mn-lt"/>
              </a:rPr>
              <a:t> 가능성이 </a:t>
            </a:r>
            <a:r>
              <a:rPr lang="ko-KR" altLang="en-US">
                <a:ea typeface="+mn-lt"/>
                <a:cs typeface="+mn-lt"/>
              </a:rPr>
              <a:t>높으므로 데이터를</a:t>
            </a:r>
            <a:r>
              <a:rPr lang="ko-KR">
                <a:ea typeface="+mn-lt"/>
                <a:cs typeface="+mn-lt"/>
              </a:rPr>
              <a:t> 조금 더 모아주는 작업을 진행해야 할 것 </a:t>
            </a:r>
            <a:r>
              <a:rPr lang="ko-KR" altLang="en-US">
                <a:ea typeface="+mn-lt"/>
                <a:cs typeface="+mn-lt"/>
              </a:rPr>
              <a:t>같다</a:t>
            </a:r>
            <a:r>
              <a:rPr lang="en-US" altLang="ko-KR">
                <a:ea typeface="+mn-lt"/>
                <a:cs typeface="+mn-lt"/>
              </a:rPr>
              <a:t>.</a:t>
            </a:r>
            <a:r>
              <a:rPr lang="ko-KR" altLang="en-US">
                <a:ea typeface="+mn-lt"/>
                <a:cs typeface="+mn-lt"/>
              </a:rPr>
              <a:t> </a:t>
            </a:r>
            <a:endParaRPr lang="ko-KR">
              <a:ea typeface="맑은 고딕"/>
            </a:endParaRPr>
          </a:p>
        </p:txBody>
      </p:sp>
      <p:pic>
        <p:nvPicPr>
          <p:cNvPr id="6" name="그림 7">
            <a:extLst>
              <a:ext uri="{FF2B5EF4-FFF2-40B4-BE49-F238E27FC236}">
                <a16:creationId xmlns:a16="http://schemas.microsoft.com/office/drawing/2014/main" id="{D73C06FB-8A4E-4958-BE0B-9A8CEAF2590D}"/>
              </a:ext>
            </a:extLst>
          </p:cNvPr>
          <p:cNvPicPr>
            <a:picLocks noChangeAspect="1"/>
          </p:cNvPicPr>
          <p:nvPr/>
        </p:nvPicPr>
        <p:blipFill>
          <a:blip r:embed="rId2"/>
          <a:stretch>
            <a:fillRect/>
          </a:stretch>
        </p:blipFill>
        <p:spPr>
          <a:xfrm>
            <a:off x="555660" y="1344037"/>
            <a:ext cx="3145604" cy="3106359"/>
          </a:xfrm>
          <a:prstGeom prst="rect">
            <a:avLst/>
          </a:prstGeom>
        </p:spPr>
      </p:pic>
      <p:pic>
        <p:nvPicPr>
          <p:cNvPr id="8" name="그림 9">
            <a:extLst>
              <a:ext uri="{FF2B5EF4-FFF2-40B4-BE49-F238E27FC236}">
                <a16:creationId xmlns:a16="http://schemas.microsoft.com/office/drawing/2014/main" id="{82D7FC55-9EE6-427C-8FFA-D46443A56573}"/>
              </a:ext>
            </a:extLst>
          </p:cNvPr>
          <p:cNvPicPr>
            <a:picLocks noChangeAspect="1"/>
          </p:cNvPicPr>
          <p:nvPr/>
        </p:nvPicPr>
        <p:blipFill>
          <a:blip r:embed="rId3"/>
          <a:stretch>
            <a:fillRect/>
          </a:stretch>
        </p:blipFill>
        <p:spPr>
          <a:xfrm>
            <a:off x="4031465" y="1297555"/>
            <a:ext cx="4390395" cy="2985185"/>
          </a:xfrm>
          <a:prstGeom prst="rect">
            <a:avLst/>
          </a:prstGeom>
        </p:spPr>
      </p:pic>
      <p:sp>
        <p:nvSpPr>
          <p:cNvPr id="11" name="TextBox 10">
            <a:extLst>
              <a:ext uri="{FF2B5EF4-FFF2-40B4-BE49-F238E27FC236}">
                <a16:creationId xmlns:a16="http://schemas.microsoft.com/office/drawing/2014/main" id="{E8F8E848-16A7-497C-B2C4-A0AC936225DE}"/>
              </a:ext>
            </a:extLst>
          </p:cNvPr>
          <p:cNvSpPr txBox="1"/>
          <p:nvPr/>
        </p:nvSpPr>
        <p:spPr>
          <a:xfrm>
            <a:off x="3539067" y="982133"/>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sp>
        <p:nvSpPr>
          <p:cNvPr id="13" name="TextBox 12">
            <a:extLst>
              <a:ext uri="{FF2B5EF4-FFF2-40B4-BE49-F238E27FC236}">
                <a16:creationId xmlns:a16="http://schemas.microsoft.com/office/drawing/2014/main" id="{83D7B514-1326-4FF5-9EBB-2FA816414497}"/>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pic>
        <p:nvPicPr>
          <p:cNvPr id="14" name="그림 14" descr="텍스트이(가) 표시된 사진&#10;&#10;자동 생성된 설명">
            <a:extLst>
              <a:ext uri="{FF2B5EF4-FFF2-40B4-BE49-F238E27FC236}">
                <a16:creationId xmlns:a16="http://schemas.microsoft.com/office/drawing/2014/main" id="{D0151F19-121B-4F5D-878D-BF7E7EEDEE41}"/>
              </a:ext>
            </a:extLst>
          </p:cNvPr>
          <p:cNvPicPr>
            <a:picLocks noChangeAspect="1"/>
          </p:cNvPicPr>
          <p:nvPr/>
        </p:nvPicPr>
        <p:blipFill>
          <a:blip r:embed="rId4"/>
          <a:stretch>
            <a:fillRect/>
          </a:stretch>
        </p:blipFill>
        <p:spPr>
          <a:xfrm>
            <a:off x="8840788" y="1514475"/>
            <a:ext cx="2426758" cy="1128183"/>
          </a:xfrm>
          <a:prstGeom prst="rect">
            <a:avLst/>
          </a:prstGeom>
        </p:spPr>
      </p:pic>
    </p:spTree>
    <p:extLst>
      <p:ext uri="{BB962C8B-B14F-4D97-AF65-F5344CB8AC3E}">
        <p14:creationId xmlns:p14="http://schemas.microsoft.com/office/powerpoint/2010/main" val="1425808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CF5ACA-35B0-44C8-B3C3-3A2EAB6280C2}"/>
              </a:ext>
            </a:extLst>
          </p:cNvPr>
          <p:cNvSpPr>
            <a:spLocks noGrp="1"/>
          </p:cNvSpPr>
          <p:nvPr>
            <p:ph type="title"/>
          </p:nvPr>
        </p:nvSpPr>
        <p:spPr>
          <a:xfrm>
            <a:off x="160867" y="195792"/>
            <a:ext cx="6241550" cy="690563"/>
          </a:xfrm>
        </p:spPr>
        <p:txBody>
          <a:bodyPr>
            <a:normAutofit fontScale="90000"/>
          </a:bodyPr>
          <a:lstStyle/>
          <a:p>
            <a:r>
              <a:rPr lang="ko-KR" altLang="en-US" sz="2400" b="1" err="1">
                <a:ea typeface="맑은 고딕"/>
              </a:rPr>
              <a:t>이변량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핸드폰 가격 </a:t>
            </a:r>
            <a:r>
              <a:rPr lang="ko-KR" sz="2400" b="1">
                <a:latin typeface="Malgun Gothic"/>
                <a:ea typeface="Malgun Gothic"/>
              </a:rPr>
              <a:t>→ </a:t>
            </a:r>
            <a:r>
              <a:rPr lang="ko-KR" altLang="en-US" sz="2400" b="1">
                <a:ea typeface="맑은 고딕"/>
              </a:rPr>
              <a:t>이탈 여부</a:t>
            </a:r>
          </a:p>
        </p:txBody>
      </p:sp>
      <p:cxnSp>
        <p:nvCxnSpPr>
          <p:cNvPr id="5" name="직선 화살표 연결선 4">
            <a:extLst>
              <a:ext uri="{FF2B5EF4-FFF2-40B4-BE49-F238E27FC236}">
                <a16:creationId xmlns:a16="http://schemas.microsoft.com/office/drawing/2014/main" id="{12915294-C085-4D5B-B378-AA4C9758129E}"/>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그림 7">
            <a:extLst>
              <a:ext uri="{FF2B5EF4-FFF2-40B4-BE49-F238E27FC236}">
                <a16:creationId xmlns:a16="http://schemas.microsoft.com/office/drawing/2014/main" id="{B91BBDA8-1994-40BE-8FA5-C7233F8997C5}"/>
              </a:ext>
            </a:extLst>
          </p:cNvPr>
          <p:cNvPicPr>
            <a:picLocks noChangeAspect="1"/>
          </p:cNvPicPr>
          <p:nvPr/>
        </p:nvPicPr>
        <p:blipFill>
          <a:blip r:embed="rId2"/>
          <a:stretch>
            <a:fillRect/>
          </a:stretch>
        </p:blipFill>
        <p:spPr>
          <a:xfrm>
            <a:off x="4403808" y="1476294"/>
            <a:ext cx="3850716" cy="2466459"/>
          </a:xfrm>
          <a:prstGeom prst="rect">
            <a:avLst/>
          </a:prstGeom>
        </p:spPr>
      </p:pic>
      <p:sp>
        <p:nvSpPr>
          <p:cNvPr id="9" name="TextBox 8">
            <a:extLst>
              <a:ext uri="{FF2B5EF4-FFF2-40B4-BE49-F238E27FC236}">
                <a16:creationId xmlns:a16="http://schemas.microsoft.com/office/drawing/2014/main" id="{E1B6E9D6-BBE9-4938-8DE9-9DB4CA502C77}"/>
              </a:ext>
            </a:extLst>
          </p:cNvPr>
          <p:cNvSpPr txBox="1"/>
          <p:nvPr/>
        </p:nvSpPr>
        <p:spPr>
          <a:xfrm>
            <a:off x="377523" y="4936361"/>
            <a:ext cx="108226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err="1">
                <a:ea typeface="+mn-lt"/>
                <a:cs typeface="+mn-lt"/>
              </a:rPr>
              <a:t>핸드폰의</a:t>
            </a:r>
            <a:r>
              <a:rPr lang="en-US">
                <a:ea typeface="+mn-lt"/>
                <a:cs typeface="+mn-lt"/>
              </a:rPr>
              <a:t> </a:t>
            </a:r>
            <a:r>
              <a:rPr lang="en-US" err="1">
                <a:ea typeface="+mn-lt"/>
                <a:cs typeface="+mn-lt"/>
              </a:rPr>
              <a:t>가격이</a:t>
            </a:r>
            <a:r>
              <a:rPr lang="en-US">
                <a:ea typeface="+mn-lt"/>
                <a:cs typeface="+mn-lt"/>
              </a:rPr>
              <a:t> 400달러 </a:t>
            </a:r>
            <a:r>
              <a:rPr lang="en-US" err="1">
                <a:ea typeface="+mn-lt"/>
                <a:cs typeface="+mn-lt"/>
              </a:rPr>
              <a:t>이상인</a:t>
            </a:r>
            <a:r>
              <a:rPr lang="en-US">
                <a:ea typeface="+mn-lt"/>
                <a:cs typeface="+mn-lt"/>
              </a:rPr>
              <a:t> </a:t>
            </a:r>
            <a:r>
              <a:rPr lang="en-US" err="1">
                <a:ea typeface="+mn-lt"/>
                <a:cs typeface="+mn-lt"/>
              </a:rPr>
              <a:t>경우</a:t>
            </a:r>
            <a:r>
              <a:rPr lang="en-US">
                <a:ea typeface="+mn-lt"/>
                <a:cs typeface="+mn-lt"/>
              </a:rPr>
              <a:t> </a:t>
            </a:r>
            <a:r>
              <a:rPr lang="en-US" err="1">
                <a:ea typeface="+mn-lt"/>
                <a:cs typeface="+mn-lt"/>
              </a:rPr>
              <a:t>이탈율이</a:t>
            </a:r>
            <a:r>
              <a:rPr lang="en-US">
                <a:ea typeface="+mn-lt"/>
                <a:cs typeface="+mn-lt"/>
              </a:rPr>
              <a:t> </a:t>
            </a:r>
            <a:r>
              <a:rPr lang="en-US" err="1">
                <a:ea typeface="+mn-lt"/>
                <a:cs typeface="+mn-lt"/>
              </a:rPr>
              <a:t>증가한다</a:t>
            </a:r>
            <a:r>
              <a:rPr lang="en-US">
                <a:ea typeface="+mn-lt"/>
                <a:cs typeface="+mn-lt"/>
              </a:rPr>
              <a:t>.</a:t>
            </a:r>
            <a:endParaRPr lang="en-US">
              <a:ea typeface="맑은 고딕" panose="020F0502020204030204"/>
            </a:endParaRPr>
          </a:p>
          <a:p>
            <a:endParaRPr lang="en-US">
              <a:latin typeface="맑은 고딕"/>
              <a:ea typeface="맑은 고딕"/>
            </a:endParaRPr>
          </a:p>
          <a:p>
            <a:r>
              <a:rPr lang="en-US">
                <a:latin typeface="맑은 고딕"/>
                <a:ea typeface="맑은 고딕"/>
              </a:rPr>
              <a:t>- </a:t>
            </a:r>
            <a:r>
              <a:rPr lang="ko-KR" altLang="en-US">
                <a:ea typeface="+mn-lt"/>
                <a:cs typeface="+mn-lt"/>
              </a:rPr>
              <a:t>핸드폰을</a:t>
            </a:r>
            <a:r>
              <a:rPr lang="en-US">
                <a:ea typeface="+mn-lt"/>
                <a:cs typeface="+mn-lt"/>
              </a:rPr>
              <a:t> </a:t>
            </a:r>
            <a:r>
              <a:rPr lang="ko-KR" altLang="en-US">
                <a:ea typeface="+mn-lt"/>
                <a:cs typeface="+mn-lt"/>
              </a:rPr>
              <a:t>비싸게</a:t>
            </a:r>
            <a:r>
              <a:rPr lang="en-US">
                <a:ea typeface="+mn-lt"/>
                <a:cs typeface="+mn-lt"/>
              </a:rPr>
              <a:t> </a:t>
            </a:r>
            <a:r>
              <a:rPr lang="ko-KR" altLang="en-US">
                <a:ea typeface="+mn-lt"/>
                <a:cs typeface="+mn-lt"/>
              </a:rPr>
              <a:t>산</a:t>
            </a:r>
            <a:r>
              <a:rPr lang="en-US">
                <a:ea typeface="+mn-lt"/>
                <a:cs typeface="+mn-lt"/>
              </a:rPr>
              <a:t> </a:t>
            </a:r>
            <a:r>
              <a:rPr lang="ko-KR" altLang="en-US">
                <a:ea typeface="+mn-lt"/>
                <a:cs typeface="+mn-lt"/>
              </a:rPr>
              <a:t>사람들이</a:t>
            </a:r>
            <a:r>
              <a:rPr lang="en-US">
                <a:ea typeface="+mn-lt"/>
                <a:cs typeface="+mn-lt"/>
              </a:rPr>
              <a:t> </a:t>
            </a:r>
            <a:r>
              <a:rPr lang="ko-KR" altLang="en-US">
                <a:ea typeface="+mn-lt"/>
                <a:cs typeface="+mn-lt"/>
              </a:rPr>
              <a:t>이탈율이</a:t>
            </a:r>
            <a:r>
              <a:rPr lang="en-US">
                <a:ea typeface="+mn-lt"/>
                <a:cs typeface="+mn-lt"/>
              </a:rPr>
              <a:t> </a:t>
            </a:r>
            <a:r>
              <a:rPr lang="ko-KR" altLang="en-US">
                <a:ea typeface="+mn-lt"/>
                <a:cs typeface="+mn-lt"/>
              </a:rPr>
              <a:t>높다</a:t>
            </a:r>
            <a:r>
              <a:rPr lang="en-US">
                <a:ea typeface="+mn-lt"/>
                <a:cs typeface="+mn-lt"/>
              </a:rPr>
              <a:t>. </a:t>
            </a:r>
            <a:r>
              <a:rPr lang="ko-KR" altLang="en-US">
                <a:ea typeface="+mn-lt"/>
                <a:cs typeface="+mn-lt"/>
              </a:rPr>
              <a:t>핸드폰</a:t>
            </a:r>
            <a:r>
              <a:rPr lang="en-US">
                <a:ea typeface="+mn-lt"/>
                <a:cs typeface="+mn-lt"/>
              </a:rPr>
              <a:t> </a:t>
            </a:r>
            <a:r>
              <a:rPr lang="ko-KR" altLang="en-US">
                <a:ea typeface="+mn-lt"/>
                <a:cs typeface="+mn-lt"/>
              </a:rPr>
              <a:t>가격</a:t>
            </a:r>
            <a:r>
              <a:rPr lang="en-US">
                <a:ea typeface="+mn-lt"/>
                <a:cs typeface="+mn-lt"/>
              </a:rPr>
              <a:t> </a:t>
            </a:r>
            <a:r>
              <a:rPr lang="ko-KR" altLang="en-US">
                <a:ea typeface="+mn-lt"/>
                <a:cs typeface="+mn-lt"/>
              </a:rPr>
              <a:t>평균을</a:t>
            </a:r>
            <a:r>
              <a:rPr lang="en-US">
                <a:ea typeface="+mn-lt"/>
                <a:cs typeface="+mn-lt"/>
              </a:rPr>
              <a:t> </a:t>
            </a:r>
            <a:r>
              <a:rPr lang="en-US" err="1">
                <a:ea typeface="+mn-lt"/>
                <a:cs typeface="+mn-lt"/>
              </a:rPr>
              <a:t>axvline</a:t>
            </a:r>
            <a:r>
              <a:rPr lang="ko-KR" altLang="en-US" err="1">
                <a:ea typeface="+mn-lt"/>
                <a:cs typeface="+mn-lt"/>
              </a:rPr>
              <a:t>으로</a:t>
            </a:r>
            <a:r>
              <a:rPr lang="en-US">
                <a:ea typeface="+mn-lt"/>
                <a:cs typeface="+mn-lt"/>
              </a:rPr>
              <a:t> </a:t>
            </a:r>
            <a:r>
              <a:rPr lang="ko-KR" altLang="en-US">
                <a:ea typeface="+mn-lt"/>
                <a:cs typeface="+mn-lt"/>
              </a:rPr>
              <a:t>그어보았을</a:t>
            </a:r>
            <a:r>
              <a:rPr lang="en-US">
                <a:ea typeface="+mn-lt"/>
                <a:cs typeface="+mn-lt"/>
              </a:rPr>
              <a:t> </a:t>
            </a:r>
            <a:r>
              <a:rPr lang="ko-KR" altLang="en-US">
                <a:ea typeface="+mn-lt"/>
                <a:cs typeface="+mn-lt"/>
              </a:rPr>
              <a:t>때</a:t>
            </a:r>
            <a:r>
              <a:rPr lang="en-US">
                <a:ea typeface="+mn-lt"/>
                <a:cs typeface="+mn-lt"/>
              </a:rPr>
              <a:t> </a:t>
            </a:r>
            <a:r>
              <a:rPr lang="ko-KR" altLang="en-US">
                <a:ea typeface="+mn-lt"/>
                <a:cs typeface="+mn-lt"/>
              </a:rPr>
              <a:t>평균보다</a:t>
            </a:r>
            <a:r>
              <a:rPr lang="en-US">
                <a:ea typeface="+mn-lt"/>
                <a:cs typeface="+mn-lt"/>
              </a:rPr>
              <a:t> </a:t>
            </a:r>
            <a:r>
              <a:rPr lang="ko-KR" altLang="en-US">
                <a:ea typeface="+mn-lt"/>
                <a:cs typeface="+mn-lt"/>
              </a:rPr>
              <a:t>비싸게</a:t>
            </a:r>
            <a:r>
              <a:rPr lang="en-US">
                <a:ea typeface="+mn-lt"/>
                <a:cs typeface="+mn-lt"/>
              </a:rPr>
              <a:t> </a:t>
            </a:r>
            <a:r>
              <a:rPr lang="ko-KR" altLang="en-US">
                <a:ea typeface="+mn-lt"/>
                <a:cs typeface="+mn-lt"/>
              </a:rPr>
              <a:t>산</a:t>
            </a:r>
            <a:r>
              <a:rPr lang="en-US">
                <a:ea typeface="+mn-lt"/>
                <a:cs typeface="+mn-lt"/>
              </a:rPr>
              <a:t> </a:t>
            </a:r>
            <a:r>
              <a:rPr lang="ko-KR" altLang="en-US">
                <a:ea typeface="+mn-lt"/>
                <a:cs typeface="+mn-lt"/>
              </a:rPr>
              <a:t>사람들의</a:t>
            </a:r>
            <a:r>
              <a:rPr lang="en-US">
                <a:ea typeface="+mn-lt"/>
                <a:cs typeface="+mn-lt"/>
              </a:rPr>
              <a:t> </a:t>
            </a:r>
            <a:r>
              <a:rPr lang="ko-KR" altLang="en-US">
                <a:ea typeface="+mn-lt"/>
                <a:cs typeface="+mn-lt"/>
              </a:rPr>
              <a:t>이탈율이</a:t>
            </a:r>
            <a:r>
              <a:rPr lang="en-US">
                <a:ea typeface="+mn-lt"/>
                <a:cs typeface="+mn-lt"/>
              </a:rPr>
              <a:t> </a:t>
            </a:r>
            <a:r>
              <a:rPr lang="ko-KR" altLang="en-US">
                <a:ea typeface="+mn-lt"/>
                <a:cs typeface="+mn-lt"/>
              </a:rPr>
              <a:t>높은</a:t>
            </a:r>
            <a:r>
              <a:rPr lang="en-US">
                <a:ea typeface="+mn-lt"/>
                <a:cs typeface="+mn-lt"/>
              </a:rPr>
              <a:t> </a:t>
            </a:r>
            <a:r>
              <a:rPr lang="ko-KR" altLang="en-US">
                <a:ea typeface="+mn-lt"/>
                <a:cs typeface="+mn-lt"/>
              </a:rPr>
              <a:t>것을</a:t>
            </a:r>
            <a:r>
              <a:rPr lang="en-US">
                <a:ea typeface="+mn-lt"/>
                <a:cs typeface="+mn-lt"/>
              </a:rPr>
              <a:t> </a:t>
            </a:r>
            <a:r>
              <a:rPr lang="ko-KR" altLang="en-US">
                <a:ea typeface="+mn-lt"/>
                <a:cs typeface="+mn-lt"/>
              </a:rPr>
              <a:t>알</a:t>
            </a:r>
            <a:r>
              <a:rPr lang="en-US">
                <a:ea typeface="+mn-lt"/>
                <a:cs typeface="+mn-lt"/>
              </a:rPr>
              <a:t> </a:t>
            </a:r>
            <a:r>
              <a:rPr lang="ko-KR" altLang="en-US">
                <a:ea typeface="+mn-lt"/>
                <a:cs typeface="+mn-lt"/>
              </a:rPr>
              <a:t>수</a:t>
            </a:r>
            <a:r>
              <a:rPr lang="en-US">
                <a:ea typeface="+mn-lt"/>
                <a:cs typeface="+mn-lt"/>
              </a:rPr>
              <a:t> </a:t>
            </a:r>
            <a:r>
              <a:rPr lang="ko-KR" altLang="en-US">
                <a:ea typeface="+mn-lt"/>
                <a:cs typeface="+mn-lt"/>
              </a:rPr>
              <a:t>있었다</a:t>
            </a:r>
            <a:r>
              <a:rPr lang="en-US">
                <a:ea typeface="+mn-lt"/>
                <a:cs typeface="+mn-lt"/>
              </a:rPr>
              <a:t>.</a:t>
            </a:r>
            <a:endParaRPr lang="en-US">
              <a:latin typeface="맑은 고딕"/>
              <a:ea typeface="맑은 고딕"/>
            </a:endParaRPr>
          </a:p>
          <a:p>
            <a:endParaRPr lang="en-US">
              <a:latin typeface="맑은 고딕"/>
              <a:ea typeface="맑은 고딕"/>
            </a:endParaRPr>
          </a:p>
          <a:p>
            <a:r>
              <a:rPr lang="en-US">
                <a:latin typeface="맑은 고딕"/>
                <a:ea typeface="맑은 고딕"/>
              </a:rPr>
              <a:t>- </a:t>
            </a:r>
            <a:r>
              <a:rPr lang="ko-KR" altLang="en-US">
                <a:latin typeface="Malgun Gothic"/>
                <a:ea typeface="Malgun Gothic"/>
              </a:rPr>
              <a:t>핸드폰의</a:t>
            </a:r>
            <a:r>
              <a:rPr lang="en-US">
                <a:latin typeface="Malgun Gothic"/>
                <a:ea typeface="Malgun Gothic"/>
              </a:rPr>
              <a:t> </a:t>
            </a:r>
            <a:r>
              <a:rPr lang="ko-KR" altLang="en-US">
                <a:latin typeface="Malgun Gothic"/>
                <a:ea typeface="Malgun Gothic"/>
              </a:rPr>
              <a:t>가격</a:t>
            </a:r>
            <a:r>
              <a:rPr lang="en-US">
                <a:latin typeface="Malgun Gothic"/>
                <a:ea typeface="Malgun Gothic"/>
              </a:rPr>
              <a:t> - </a:t>
            </a:r>
            <a:r>
              <a:rPr lang="ko-KR" altLang="en-US">
                <a:latin typeface="Malgun Gothic"/>
                <a:ea typeface="Malgun Gothic"/>
              </a:rPr>
              <a:t>연수입액</a:t>
            </a:r>
            <a:r>
              <a:rPr lang="en-US">
                <a:latin typeface="Malgun Gothic"/>
                <a:ea typeface="Malgun Gothic"/>
              </a:rPr>
              <a:t> </a:t>
            </a:r>
            <a:r>
              <a:rPr lang="ko-KR" altLang="en-US">
                <a:latin typeface="Malgun Gothic"/>
                <a:ea typeface="Malgun Gothic"/>
              </a:rPr>
              <a:t>데이터를 분석하여 연수입액에 따른 휴대폰 가격을 보아야 할 필요가 있다.</a:t>
            </a:r>
            <a:endParaRPr lang="en-US">
              <a:latin typeface="Malgun Gothic"/>
              <a:ea typeface="Malgun Gothic"/>
            </a:endParaRPr>
          </a:p>
          <a:p>
            <a:endParaRPr lang="en-US" altLang="ko-KR">
              <a:latin typeface="Consolas"/>
              <a:ea typeface="맑은 고딕"/>
            </a:endParaRPr>
          </a:p>
        </p:txBody>
      </p:sp>
      <p:pic>
        <p:nvPicPr>
          <p:cNvPr id="8" name="그림 9">
            <a:extLst>
              <a:ext uri="{FF2B5EF4-FFF2-40B4-BE49-F238E27FC236}">
                <a16:creationId xmlns:a16="http://schemas.microsoft.com/office/drawing/2014/main" id="{E977E7E4-7492-4CFF-920E-F93435D64041}"/>
              </a:ext>
            </a:extLst>
          </p:cNvPr>
          <p:cNvPicPr>
            <a:picLocks noChangeAspect="1"/>
          </p:cNvPicPr>
          <p:nvPr/>
        </p:nvPicPr>
        <p:blipFill>
          <a:blip r:embed="rId3"/>
          <a:stretch>
            <a:fillRect/>
          </a:stretch>
        </p:blipFill>
        <p:spPr>
          <a:xfrm>
            <a:off x="45074" y="1481737"/>
            <a:ext cx="4356848" cy="2348113"/>
          </a:xfrm>
          <a:prstGeom prst="rect">
            <a:avLst/>
          </a:prstGeom>
        </p:spPr>
      </p:pic>
      <p:pic>
        <p:nvPicPr>
          <p:cNvPr id="10" name="그림 10" descr="텍스트이(가) 표시된 사진&#10;&#10;자동 생성된 설명">
            <a:extLst>
              <a:ext uri="{FF2B5EF4-FFF2-40B4-BE49-F238E27FC236}">
                <a16:creationId xmlns:a16="http://schemas.microsoft.com/office/drawing/2014/main" id="{D92E3964-8805-4D28-A834-47492D8C5256}"/>
              </a:ext>
            </a:extLst>
          </p:cNvPr>
          <p:cNvPicPr>
            <a:picLocks noChangeAspect="1"/>
          </p:cNvPicPr>
          <p:nvPr/>
        </p:nvPicPr>
        <p:blipFill>
          <a:blip r:embed="rId4"/>
          <a:stretch>
            <a:fillRect/>
          </a:stretch>
        </p:blipFill>
        <p:spPr>
          <a:xfrm>
            <a:off x="8627533" y="1602690"/>
            <a:ext cx="2743200" cy="824753"/>
          </a:xfrm>
          <a:prstGeom prst="rect">
            <a:avLst/>
          </a:prstGeom>
        </p:spPr>
      </p:pic>
      <p:sp>
        <p:nvSpPr>
          <p:cNvPr id="12" name="TextBox 11">
            <a:extLst>
              <a:ext uri="{FF2B5EF4-FFF2-40B4-BE49-F238E27FC236}">
                <a16:creationId xmlns:a16="http://schemas.microsoft.com/office/drawing/2014/main" id="{12926791-1802-4875-AF1C-0D99FDDC64FD}"/>
              </a:ext>
            </a:extLst>
          </p:cNvPr>
          <p:cNvSpPr txBox="1"/>
          <p:nvPr/>
        </p:nvSpPr>
        <p:spPr>
          <a:xfrm>
            <a:off x="3539067" y="982133"/>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sp>
        <p:nvSpPr>
          <p:cNvPr id="11" name="TextBox 10">
            <a:extLst>
              <a:ext uri="{FF2B5EF4-FFF2-40B4-BE49-F238E27FC236}">
                <a16:creationId xmlns:a16="http://schemas.microsoft.com/office/drawing/2014/main" id="{40BA633E-96B0-4C6C-A9F5-6A648B073887}"/>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sp>
        <p:nvSpPr>
          <p:cNvPr id="14" name="TextBox 13">
            <a:extLst>
              <a:ext uri="{FF2B5EF4-FFF2-40B4-BE49-F238E27FC236}">
                <a16:creationId xmlns:a16="http://schemas.microsoft.com/office/drawing/2014/main" id="{3EB05A79-9E5E-4D14-860F-4CB18EDCDA3C}"/>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spTree>
    <p:extLst>
      <p:ext uri="{BB962C8B-B14F-4D97-AF65-F5344CB8AC3E}">
        <p14:creationId xmlns:p14="http://schemas.microsoft.com/office/powerpoint/2010/main" val="169105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62430F3B-7986-4E18-9322-DF4F09600077}"/>
              </a:ext>
            </a:extLst>
          </p:cNvPr>
          <p:cNvPicPr>
            <a:picLocks noGrp="1" noChangeAspect="1"/>
          </p:cNvPicPr>
          <p:nvPr>
            <p:ph idx="1"/>
          </p:nvPr>
        </p:nvPicPr>
        <p:blipFill>
          <a:blip r:embed="rId2"/>
          <a:stretch>
            <a:fillRect/>
          </a:stretch>
        </p:blipFill>
        <p:spPr>
          <a:xfrm>
            <a:off x="838200" y="2617779"/>
            <a:ext cx="10122922" cy="1622441"/>
          </a:xfrm>
          <a:prstGeom prst="rect">
            <a:avLst/>
          </a:prstGeom>
        </p:spPr>
      </p:pic>
    </p:spTree>
    <p:extLst>
      <p:ext uri="{BB962C8B-B14F-4D97-AF65-F5344CB8AC3E}">
        <p14:creationId xmlns:p14="http://schemas.microsoft.com/office/powerpoint/2010/main" val="1567108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C89CB8D1-91CD-4569-A7C0-213EA8693E3F}"/>
              </a:ext>
            </a:extLst>
          </p:cNvPr>
          <p:cNvSpPr>
            <a:spLocks noGrp="1"/>
          </p:cNvSpPr>
          <p:nvPr>
            <p:ph type="title"/>
          </p:nvPr>
        </p:nvSpPr>
        <p:spPr>
          <a:xfrm>
            <a:off x="160867" y="195792"/>
            <a:ext cx="6241550" cy="690563"/>
          </a:xfrm>
        </p:spPr>
        <p:txBody>
          <a:bodyPr>
            <a:normAutofit/>
          </a:bodyPr>
          <a:lstStyle/>
          <a:p>
            <a:r>
              <a:rPr lang="ko-KR" altLang="en-US" sz="2400" b="1" err="1">
                <a:ea typeface="맑은 고딕"/>
              </a:rPr>
              <a:t>이변량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연 수입액 </a:t>
            </a:r>
            <a:r>
              <a:rPr lang="ko-KR" sz="2400" b="1">
                <a:latin typeface="Malgun Gothic"/>
                <a:ea typeface="Malgun Gothic"/>
              </a:rPr>
              <a:t>→ </a:t>
            </a:r>
            <a:r>
              <a:rPr lang="ko-KR" altLang="en-US" sz="2400" b="1">
                <a:ea typeface="맑은 고딕"/>
              </a:rPr>
              <a:t>이탈 여부</a:t>
            </a:r>
          </a:p>
        </p:txBody>
      </p:sp>
      <p:cxnSp>
        <p:nvCxnSpPr>
          <p:cNvPr id="7" name="직선 화살표 연결선 6">
            <a:extLst>
              <a:ext uri="{FF2B5EF4-FFF2-40B4-BE49-F238E27FC236}">
                <a16:creationId xmlns:a16="http://schemas.microsoft.com/office/drawing/2014/main" id="{269D3B8D-E670-4454-AA5C-437AB7F5CDA5}"/>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그림 7">
            <a:extLst>
              <a:ext uri="{FF2B5EF4-FFF2-40B4-BE49-F238E27FC236}">
                <a16:creationId xmlns:a16="http://schemas.microsoft.com/office/drawing/2014/main" id="{6A89EBA7-54D1-4747-94B2-773B0E201583}"/>
              </a:ext>
            </a:extLst>
          </p:cNvPr>
          <p:cNvPicPr>
            <a:picLocks noChangeAspect="1"/>
          </p:cNvPicPr>
          <p:nvPr/>
        </p:nvPicPr>
        <p:blipFill>
          <a:blip r:embed="rId2"/>
          <a:stretch>
            <a:fillRect/>
          </a:stretch>
        </p:blipFill>
        <p:spPr>
          <a:xfrm>
            <a:off x="4168513" y="1456319"/>
            <a:ext cx="4004806" cy="2595243"/>
          </a:xfrm>
          <a:prstGeom prst="rect">
            <a:avLst/>
          </a:prstGeom>
        </p:spPr>
      </p:pic>
      <p:pic>
        <p:nvPicPr>
          <p:cNvPr id="8" name="그림 9">
            <a:extLst>
              <a:ext uri="{FF2B5EF4-FFF2-40B4-BE49-F238E27FC236}">
                <a16:creationId xmlns:a16="http://schemas.microsoft.com/office/drawing/2014/main" id="{2831A2FA-1A12-4083-A01A-2BECB70578C0}"/>
              </a:ext>
            </a:extLst>
          </p:cNvPr>
          <p:cNvPicPr>
            <a:picLocks noChangeAspect="1"/>
          </p:cNvPicPr>
          <p:nvPr/>
        </p:nvPicPr>
        <p:blipFill>
          <a:blip r:embed="rId3"/>
          <a:stretch>
            <a:fillRect/>
          </a:stretch>
        </p:blipFill>
        <p:spPr>
          <a:xfrm>
            <a:off x="338417" y="1450722"/>
            <a:ext cx="3776632" cy="2590680"/>
          </a:xfrm>
          <a:prstGeom prst="rect">
            <a:avLst/>
          </a:prstGeom>
        </p:spPr>
      </p:pic>
      <p:sp>
        <p:nvSpPr>
          <p:cNvPr id="11" name="TextBox 10">
            <a:extLst>
              <a:ext uri="{FF2B5EF4-FFF2-40B4-BE49-F238E27FC236}">
                <a16:creationId xmlns:a16="http://schemas.microsoft.com/office/drawing/2014/main" id="{F8B896D2-8104-44C3-9FE6-F71F73FCBA73}"/>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sp>
        <p:nvSpPr>
          <p:cNvPr id="13" name="TextBox 12">
            <a:extLst>
              <a:ext uri="{FF2B5EF4-FFF2-40B4-BE49-F238E27FC236}">
                <a16:creationId xmlns:a16="http://schemas.microsoft.com/office/drawing/2014/main" id="{E3A1F575-3E2A-4EDB-93DC-6DE72DDCE3CD}"/>
              </a:ext>
            </a:extLst>
          </p:cNvPr>
          <p:cNvSpPr txBox="1"/>
          <p:nvPr/>
        </p:nvSpPr>
        <p:spPr>
          <a:xfrm>
            <a:off x="3539067" y="982133"/>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sp>
        <p:nvSpPr>
          <p:cNvPr id="10" name="TextBox 9">
            <a:extLst>
              <a:ext uri="{FF2B5EF4-FFF2-40B4-BE49-F238E27FC236}">
                <a16:creationId xmlns:a16="http://schemas.microsoft.com/office/drawing/2014/main" id="{3557B3C9-3915-4C83-81BB-C7D0F0B8C2F7}"/>
              </a:ext>
            </a:extLst>
          </p:cNvPr>
          <p:cNvSpPr txBox="1"/>
          <p:nvPr/>
        </p:nvSpPr>
        <p:spPr>
          <a:xfrm>
            <a:off x="454958" y="4937312"/>
            <a:ext cx="114613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ea typeface="맑은 고딕"/>
              </a:rPr>
              <a:t>- 10</a:t>
            </a:r>
            <a:r>
              <a:rPr lang="ko-KR" altLang="en-US">
                <a:ea typeface="맑은 고딕"/>
              </a:rPr>
              <a:t>만달러를</a:t>
            </a:r>
            <a:r>
              <a:rPr lang="en-US" altLang="ko-KR">
                <a:ea typeface="맑은 고딕"/>
              </a:rPr>
              <a:t> </a:t>
            </a:r>
            <a:r>
              <a:rPr lang="ko-KR" altLang="en-US">
                <a:ea typeface="맑은 고딕"/>
              </a:rPr>
              <a:t>기점으로</a:t>
            </a:r>
            <a:r>
              <a:rPr lang="en-US" altLang="ko-KR">
                <a:ea typeface="맑은 고딕"/>
              </a:rPr>
              <a:t> </a:t>
            </a:r>
            <a:r>
              <a:rPr lang="ko-KR" altLang="en-US">
                <a:ea typeface="맑은 고딕"/>
              </a:rPr>
              <a:t>연</a:t>
            </a:r>
            <a:r>
              <a:rPr lang="en-US" altLang="ko-KR">
                <a:ea typeface="맑은 고딕"/>
              </a:rPr>
              <a:t> </a:t>
            </a:r>
            <a:r>
              <a:rPr lang="ko-KR" altLang="en-US">
                <a:ea typeface="맑은 고딕"/>
              </a:rPr>
              <a:t>수입액이</a:t>
            </a:r>
            <a:r>
              <a:rPr lang="en-US" altLang="ko-KR">
                <a:ea typeface="맑은 고딕"/>
              </a:rPr>
              <a:t> </a:t>
            </a:r>
            <a:r>
              <a:rPr lang="ko-KR" altLang="en-US">
                <a:ea typeface="맑은 고딕"/>
              </a:rPr>
              <a:t>적은</a:t>
            </a:r>
            <a:r>
              <a:rPr lang="en-US" altLang="ko-KR">
                <a:ea typeface="맑은 고딕"/>
              </a:rPr>
              <a:t> </a:t>
            </a:r>
            <a:r>
              <a:rPr lang="ko-KR" altLang="en-US">
                <a:ea typeface="맑은 고딕"/>
              </a:rPr>
              <a:t>사람</a:t>
            </a:r>
            <a:r>
              <a:rPr lang="en-US" altLang="ko-KR">
                <a:ea typeface="맑은 고딕"/>
              </a:rPr>
              <a:t>, </a:t>
            </a:r>
            <a:r>
              <a:rPr lang="ko-KR" altLang="en-US">
                <a:ea typeface="맑은 고딕"/>
              </a:rPr>
              <a:t>많은</a:t>
            </a:r>
            <a:r>
              <a:rPr lang="en-US" altLang="ko-KR">
                <a:ea typeface="맑은 고딕"/>
              </a:rPr>
              <a:t> </a:t>
            </a:r>
            <a:r>
              <a:rPr lang="ko-KR" altLang="en-US">
                <a:ea typeface="맑은 고딕"/>
              </a:rPr>
              <a:t>사람으로</a:t>
            </a:r>
            <a:r>
              <a:rPr lang="en-US" altLang="ko-KR">
                <a:ea typeface="맑은 고딕"/>
              </a:rPr>
              <a:t> </a:t>
            </a:r>
            <a:r>
              <a:rPr lang="ko-KR" altLang="en-US">
                <a:ea typeface="맑은 고딕"/>
              </a:rPr>
              <a:t>나누었을</a:t>
            </a:r>
            <a:r>
              <a:rPr lang="en-US" altLang="ko-KR">
                <a:ea typeface="맑은 고딕"/>
              </a:rPr>
              <a:t> </a:t>
            </a:r>
            <a:r>
              <a:rPr lang="ko-KR" altLang="en-US">
                <a:ea typeface="맑은 고딕"/>
              </a:rPr>
              <a:t>때</a:t>
            </a:r>
            <a:r>
              <a:rPr lang="en-US" altLang="ko-KR">
                <a:ea typeface="맑은 고딕"/>
              </a:rPr>
              <a:t> </a:t>
            </a:r>
            <a:r>
              <a:rPr lang="ko-KR" altLang="en-US">
                <a:ea typeface="맑은 고딕"/>
              </a:rPr>
              <a:t>연</a:t>
            </a:r>
            <a:r>
              <a:rPr lang="en-US" altLang="ko-KR">
                <a:ea typeface="맑은 고딕"/>
              </a:rPr>
              <a:t> </a:t>
            </a:r>
            <a:r>
              <a:rPr lang="ko-KR" altLang="en-US">
                <a:ea typeface="맑은 고딕"/>
              </a:rPr>
              <a:t>수입액이</a:t>
            </a:r>
            <a:r>
              <a:rPr lang="en-US" altLang="ko-KR">
                <a:ea typeface="맑은 고딕"/>
              </a:rPr>
              <a:t> </a:t>
            </a:r>
            <a:r>
              <a:rPr lang="ko-KR" altLang="en-US">
                <a:ea typeface="맑은 고딕"/>
              </a:rPr>
              <a:t>많은</a:t>
            </a:r>
            <a:r>
              <a:rPr lang="en-US" altLang="ko-KR">
                <a:ea typeface="맑은 고딕"/>
              </a:rPr>
              <a:t> </a:t>
            </a:r>
            <a:r>
              <a:rPr lang="ko-KR" altLang="en-US">
                <a:ea typeface="맑은 고딕"/>
              </a:rPr>
              <a:t>사람들의</a:t>
            </a:r>
            <a:r>
              <a:rPr lang="en-US" altLang="ko-KR">
                <a:ea typeface="맑은 고딕"/>
              </a:rPr>
              <a:t> </a:t>
            </a:r>
            <a:r>
              <a:rPr lang="ko-KR" altLang="en-US">
                <a:ea typeface="맑은 고딕"/>
              </a:rPr>
              <a:t>이탈율이</a:t>
            </a:r>
            <a:r>
              <a:rPr lang="en-US" altLang="ko-KR">
                <a:ea typeface="맑은 고딕"/>
              </a:rPr>
              <a:t> </a:t>
            </a:r>
            <a:r>
              <a:rPr lang="ko-KR" altLang="en-US">
                <a:ea typeface="맑은 고딕"/>
              </a:rPr>
              <a:t>더</a:t>
            </a:r>
            <a:r>
              <a:rPr lang="en-US" altLang="ko-KR">
                <a:ea typeface="맑은 고딕"/>
              </a:rPr>
              <a:t> </a:t>
            </a:r>
            <a:r>
              <a:rPr lang="ko-KR" altLang="en-US">
                <a:ea typeface="맑은 고딕"/>
              </a:rPr>
              <a:t>높다</a:t>
            </a:r>
            <a:r>
              <a:rPr lang="en-US" altLang="ko-KR">
                <a:ea typeface="맑은 고딕"/>
              </a:rPr>
              <a:t>. </a:t>
            </a:r>
            <a:r>
              <a:rPr lang="ko-KR" altLang="en-US">
                <a:ea typeface="맑은 고딕"/>
              </a:rPr>
              <a:t>낮은</a:t>
            </a:r>
            <a:r>
              <a:rPr lang="en-US" altLang="ko-KR">
                <a:ea typeface="맑은 고딕"/>
              </a:rPr>
              <a:t> </a:t>
            </a:r>
            <a:r>
              <a:rPr lang="ko-KR" altLang="en-US">
                <a:ea typeface="맑은 고딕"/>
              </a:rPr>
              <a:t>요금제보다</a:t>
            </a:r>
            <a:r>
              <a:rPr lang="en-US" altLang="ko-KR">
                <a:ea typeface="맑은 고딕"/>
              </a:rPr>
              <a:t> </a:t>
            </a:r>
            <a:r>
              <a:rPr lang="ko-KR" altLang="en-US">
                <a:ea typeface="맑은 고딕"/>
              </a:rPr>
              <a:t>높은</a:t>
            </a:r>
            <a:r>
              <a:rPr lang="en-US" altLang="ko-KR">
                <a:ea typeface="맑은 고딕"/>
              </a:rPr>
              <a:t> </a:t>
            </a:r>
            <a:r>
              <a:rPr lang="ko-KR" altLang="en-US">
                <a:ea typeface="맑은 고딕"/>
              </a:rPr>
              <a:t>요금제를</a:t>
            </a:r>
            <a:r>
              <a:rPr lang="en-US" altLang="ko-KR">
                <a:ea typeface="맑은 고딕"/>
              </a:rPr>
              <a:t> </a:t>
            </a:r>
            <a:r>
              <a:rPr lang="ko-KR" altLang="en-US">
                <a:ea typeface="맑은 고딕"/>
              </a:rPr>
              <a:t>쓰는</a:t>
            </a:r>
            <a:r>
              <a:rPr lang="en-US" altLang="ko-KR">
                <a:ea typeface="맑은 고딕"/>
              </a:rPr>
              <a:t> </a:t>
            </a:r>
            <a:r>
              <a:rPr lang="ko-KR" altLang="en-US">
                <a:ea typeface="맑은 고딕"/>
              </a:rPr>
              <a:t>사람들에게</a:t>
            </a:r>
            <a:r>
              <a:rPr lang="en-US" altLang="ko-KR">
                <a:ea typeface="맑은 고딕"/>
              </a:rPr>
              <a:t> </a:t>
            </a:r>
            <a:r>
              <a:rPr lang="ko-KR" altLang="en-US">
                <a:ea typeface="맑은 고딕"/>
              </a:rPr>
              <a:t>상대적으로</a:t>
            </a:r>
            <a:r>
              <a:rPr lang="en-US" altLang="ko-KR">
                <a:ea typeface="맑은 고딕"/>
              </a:rPr>
              <a:t> </a:t>
            </a:r>
            <a:r>
              <a:rPr lang="ko-KR" altLang="en-US">
                <a:ea typeface="맑은 고딕"/>
              </a:rPr>
              <a:t>혜택을</a:t>
            </a:r>
            <a:r>
              <a:rPr lang="en-US" altLang="ko-KR">
                <a:ea typeface="맑은 고딕"/>
              </a:rPr>
              <a:t> </a:t>
            </a:r>
            <a:r>
              <a:rPr lang="ko-KR" altLang="en-US">
                <a:ea typeface="맑은 고딕"/>
              </a:rPr>
              <a:t>안</a:t>
            </a:r>
            <a:r>
              <a:rPr lang="en-US" altLang="ko-KR">
                <a:ea typeface="맑은 고딕"/>
              </a:rPr>
              <a:t> </a:t>
            </a:r>
            <a:r>
              <a:rPr lang="ko-KR" altLang="en-US">
                <a:ea typeface="맑은 고딕"/>
              </a:rPr>
              <a:t>좋게</a:t>
            </a:r>
            <a:r>
              <a:rPr lang="en-US" altLang="ko-KR">
                <a:ea typeface="맑은 고딕"/>
              </a:rPr>
              <a:t> </a:t>
            </a:r>
            <a:r>
              <a:rPr lang="ko-KR" altLang="en-US">
                <a:ea typeface="맑은 고딕"/>
              </a:rPr>
              <a:t>주고</a:t>
            </a:r>
            <a:r>
              <a:rPr lang="en-US" altLang="ko-KR">
                <a:ea typeface="맑은 고딕"/>
              </a:rPr>
              <a:t> </a:t>
            </a:r>
            <a:r>
              <a:rPr lang="ko-KR" altLang="en-US">
                <a:ea typeface="맑은 고딕"/>
              </a:rPr>
              <a:t>있는</a:t>
            </a:r>
            <a:r>
              <a:rPr lang="en-US" altLang="ko-KR">
                <a:ea typeface="맑은 고딕"/>
              </a:rPr>
              <a:t> </a:t>
            </a:r>
            <a:r>
              <a:rPr lang="ko-KR" altLang="en-US">
                <a:ea typeface="맑은 고딕"/>
              </a:rPr>
              <a:t>것이</a:t>
            </a:r>
            <a:r>
              <a:rPr lang="en-US" altLang="ko-KR">
                <a:ea typeface="맑은 고딕"/>
              </a:rPr>
              <a:t> </a:t>
            </a:r>
            <a:r>
              <a:rPr lang="ko-KR" altLang="en-US">
                <a:ea typeface="맑은 고딕"/>
              </a:rPr>
              <a:t>아닐지</a:t>
            </a:r>
            <a:r>
              <a:rPr lang="en-US" altLang="ko-KR">
                <a:ea typeface="맑은 고딕"/>
              </a:rPr>
              <a:t> </a:t>
            </a:r>
            <a:r>
              <a:rPr lang="ko-KR" altLang="en-US">
                <a:ea typeface="맑은 고딕"/>
              </a:rPr>
              <a:t>확인해보아야</a:t>
            </a:r>
            <a:r>
              <a:rPr lang="en-US" altLang="ko-KR">
                <a:ea typeface="맑은 고딕"/>
              </a:rPr>
              <a:t> </a:t>
            </a:r>
            <a:r>
              <a:rPr lang="ko-KR" altLang="en-US">
                <a:ea typeface="맑은 고딕"/>
              </a:rPr>
              <a:t>할</a:t>
            </a:r>
            <a:r>
              <a:rPr lang="en-US" altLang="ko-KR">
                <a:ea typeface="맑은 고딕"/>
              </a:rPr>
              <a:t> </a:t>
            </a:r>
            <a:r>
              <a:rPr lang="ko-KR" altLang="en-US">
                <a:ea typeface="맑은 고딕"/>
              </a:rPr>
              <a:t>필요가</a:t>
            </a:r>
            <a:r>
              <a:rPr lang="en-US" altLang="ko-KR">
                <a:ea typeface="맑은 고딕"/>
              </a:rPr>
              <a:t> </a:t>
            </a:r>
            <a:r>
              <a:rPr lang="ko-KR" altLang="en-US">
                <a:ea typeface="맑은 고딕"/>
              </a:rPr>
              <a:t>있다.</a:t>
            </a:r>
            <a:endParaRPr lang="en-US" altLang="ko-KR">
              <a:ea typeface="맑은 고딕"/>
            </a:endParaRPr>
          </a:p>
        </p:txBody>
      </p:sp>
      <p:pic>
        <p:nvPicPr>
          <p:cNvPr id="14" name="그림 14" descr="텍스트이(가) 표시된 사진&#10;&#10;자동 생성된 설명">
            <a:extLst>
              <a:ext uri="{FF2B5EF4-FFF2-40B4-BE49-F238E27FC236}">
                <a16:creationId xmlns:a16="http://schemas.microsoft.com/office/drawing/2014/main" id="{D697D21B-D0D1-4E91-BB74-A4BD5D186A2A}"/>
              </a:ext>
            </a:extLst>
          </p:cNvPr>
          <p:cNvPicPr>
            <a:picLocks noChangeAspect="1"/>
          </p:cNvPicPr>
          <p:nvPr/>
        </p:nvPicPr>
        <p:blipFill>
          <a:blip r:embed="rId4"/>
          <a:stretch>
            <a:fillRect/>
          </a:stretch>
        </p:blipFill>
        <p:spPr>
          <a:xfrm>
            <a:off x="8424333" y="1677978"/>
            <a:ext cx="3429000" cy="1072111"/>
          </a:xfrm>
          <a:prstGeom prst="rect">
            <a:avLst/>
          </a:prstGeom>
        </p:spPr>
      </p:pic>
    </p:spTree>
    <p:extLst>
      <p:ext uri="{BB962C8B-B14F-4D97-AF65-F5344CB8AC3E}">
        <p14:creationId xmlns:p14="http://schemas.microsoft.com/office/powerpoint/2010/main" val="68322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4C1A9E91-2DF4-4E0F-B5A6-D03829771C29}"/>
              </a:ext>
            </a:extLst>
          </p:cNvPr>
          <p:cNvSpPr>
            <a:spLocks noGrp="1"/>
          </p:cNvSpPr>
          <p:nvPr>
            <p:ph type="title"/>
          </p:nvPr>
        </p:nvSpPr>
        <p:spPr>
          <a:xfrm>
            <a:off x="160867" y="195792"/>
            <a:ext cx="8841314" cy="690563"/>
          </a:xfrm>
        </p:spPr>
        <p:txBody>
          <a:bodyPr>
            <a:normAutofit/>
          </a:bodyPr>
          <a:lstStyle/>
          <a:p>
            <a:r>
              <a:rPr lang="ko-KR" altLang="en-US" sz="2400" b="1" err="1">
                <a:ea typeface="맑은 고딕"/>
              </a:rPr>
              <a:t>이변량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월 사용</a:t>
            </a:r>
            <a:r>
              <a:rPr lang="ko-KR" altLang="en-US" sz="2400" b="1">
                <a:latin typeface="맑은 고딕"/>
                <a:ea typeface="맑은 고딕"/>
              </a:rPr>
              <a:t> 잔여시간 </a:t>
            </a:r>
            <a:r>
              <a:rPr lang="ko-KR" sz="2400" b="1">
                <a:latin typeface="Malgun Gothic"/>
                <a:ea typeface="Malgun Gothic"/>
              </a:rPr>
              <a:t>→ </a:t>
            </a:r>
            <a:r>
              <a:rPr lang="ko-KR" altLang="en-US" sz="2400" b="1">
                <a:ea typeface="맑은 고딕"/>
              </a:rPr>
              <a:t>이탈 여부</a:t>
            </a:r>
          </a:p>
        </p:txBody>
      </p:sp>
      <p:cxnSp>
        <p:nvCxnSpPr>
          <p:cNvPr id="7" name="직선 화살표 연결선 6">
            <a:extLst>
              <a:ext uri="{FF2B5EF4-FFF2-40B4-BE49-F238E27FC236}">
                <a16:creationId xmlns:a16="http://schemas.microsoft.com/office/drawing/2014/main" id="{9E20B77C-39E5-4167-80BE-E0AB239A7AA9}"/>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85AD39-6C01-4A5F-B469-C0F5B7AF6DB9}"/>
              </a:ext>
            </a:extLst>
          </p:cNvPr>
          <p:cNvSpPr txBox="1"/>
          <p:nvPr/>
        </p:nvSpPr>
        <p:spPr>
          <a:xfrm>
            <a:off x="463426" y="4945779"/>
            <a:ext cx="1082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a:t>
            </a:r>
            <a:r>
              <a:rPr lang="ko-KR">
                <a:ea typeface="+mn-lt"/>
                <a:cs typeface="+mn-lt"/>
              </a:rPr>
              <a:t>월 사용 잔여시간이 27%이상일 경우 이탈율이 높다.</a:t>
            </a:r>
            <a:endParaRPr lang="ko-KR" altLang="en-US">
              <a:ea typeface="맑은 고딕"/>
            </a:endParaRPr>
          </a:p>
        </p:txBody>
      </p:sp>
      <p:pic>
        <p:nvPicPr>
          <p:cNvPr id="6" name="그림 7">
            <a:extLst>
              <a:ext uri="{FF2B5EF4-FFF2-40B4-BE49-F238E27FC236}">
                <a16:creationId xmlns:a16="http://schemas.microsoft.com/office/drawing/2014/main" id="{771464B7-09AC-4DBB-A108-7DFCD067D9CC}"/>
              </a:ext>
            </a:extLst>
          </p:cNvPr>
          <p:cNvPicPr>
            <a:picLocks noChangeAspect="1"/>
          </p:cNvPicPr>
          <p:nvPr/>
        </p:nvPicPr>
        <p:blipFill>
          <a:blip r:embed="rId2"/>
          <a:stretch>
            <a:fillRect/>
          </a:stretch>
        </p:blipFill>
        <p:spPr>
          <a:xfrm>
            <a:off x="3986197" y="1547212"/>
            <a:ext cx="3354110" cy="2379084"/>
          </a:xfrm>
          <a:prstGeom prst="rect">
            <a:avLst/>
          </a:prstGeom>
        </p:spPr>
      </p:pic>
      <p:pic>
        <p:nvPicPr>
          <p:cNvPr id="8" name="그림 9">
            <a:extLst>
              <a:ext uri="{FF2B5EF4-FFF2-40B4-BE49-F238E27FC236}">
                <a16:creationId xmlns:a16="http://schemas.microsoft.com/office/drawing/2014/main" id="{EE6031D3-C91B-42F0-9ED3-49F158FA683B}"/>
              </a:ext>
            </a:extLst>
          </p:cNvPr>
          <p:cNvPicPr>
            <a:picLocks noChangeAspect="1"/>
          </p:cNvPicPr>
          <p:nvPr/>
        </p:nvPicPr>
        <p:blipFill>
          <a:blip r:embed="rId3"/>
          <a:stretch>
            <a:fillRect/>
          </a:stretch>
        </p:blipFill>
        <p:spPr>
          <a:xfrm>
            <a:off x="689286" y="1464384"/>
            <a:ext cx="3132666" cy="2296409"/>
          </a:xfrm>
          <a:prstGeom prst="rect">
            <a:avLst/>
          </a:prstGeom>
        </p:spPr>
      </p:pic>
      <p:sp>
        <p:nvSpPr>
          <p:cNvPr id="11" name="TextBox 10">
            <a:extLst>
              <a:ext uri="{FF2B5EF4-FFF2-40B4-BE49-F238E27FC236}">
                <a16:creationId xmlns:a16="http://schemas.microsoft.com/office/drawing/2014/main" id="{AF55F160-1512-4473-B660-C32995AB2C10}"/>
              </a:ext>
            </a:extLst>
          </p:cNvPr>
          <p:cNvSpPr txBox="1"/>
          <p:nvPr/>
        </p:nvSpPr>
        <p:spPr>
          <a:xfrm>
            <a:off x="3539067" y="982133"/>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sp>
        <p:nvSpPr>
          <p:cNvPr id="13" name="TextBox 12">
            <a:extLst>
              <a:ext uri="{FF2B5EF4-FFF2-40B4-BE49-F238E27FC236}">
                <a16:creationId xmlns:a16="http://schemas.microsoft.com/office/drawing/2014/main" id="{4940B004-AE9B-4345-B785-17A89F4C481F}"/>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pic>
        <p:nvPicPr>
          <p:cNvPr id="10" name="그림 11" descr="텍스트이(가) 표시된 사진&#10;&#10;자동 생성된 설명">
            <a:extLst>
              <a:ext uri="{FF2B5EF4-FFF2-40B4-BE49-F238E27FC236}">
                <a16:creationId xmlns:a16="http://schemas.microsoft.com/office/drawing/2014/main" id="{A54F0C34-5527-45BC-A286-46CD19209659}"/>
              </a:ext>
            </a:extLst>
          </p:cNvPr>
          <p:cNvPicPr>
            <a:picLocks noChangeAspect="1"/>
          </p:cNvPicPr>
          <p:nvPr/>
        </p:nvPicPr>
        <p:blipFill>
          <a:blip r:embed="rId4"/>
          <a:stretch>
            <a:fillRect/>
          </a:stretch>
        </p:blipFill>
        <p:spPr>
          <a:xfrm>
            <a:off x="7984067" y="2208253"/>
            <a:ext cx="2743200" cy="815893"/>
          </a:xfrm>
          <a:prstGeom prst="rect">
            <a:avLst/>
          </a:prstGeom>
        </p:spPr>
      </p:pic>
      <p:sp>
        <p:nvSpPr>
          <p:cNvPr id="12" name="TextBox 11">
            <a:extLst>
              <a:ext uri="{FF2B5EF4-FFF2-40B4-BE49-F238E27FC236}">
                <a16:creationId xmlns:a16="http://schemas.microsoft.com/office/drawing/2014/main" id="{285A6746-721E-41D8-AE13-B026C99CEE82}"/>
              </a:ext>
            </a:extLst>
          </p:cNvPr>
          <p:cNvSpPr txBox="1"/>
          <p:nvPr/>
        </p:nvSpPr>
        <p:spPr>
          <a:xfrm>
            <a:off x="466164" y="5407958"/>
            <a:ext cx="108226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잔여시간이</a:t>
            </a:r>
            <a:r>
              <a:rPr lang="en-US" altLang="ko-KR">
                <a:ea typeface="맑은 고딕"/>
              </a:rPr>
              <a:t> </a:t>
            </a:r>
            <a:r>
              <a:rPr lang="ko-KR" altLang="en-US">
                <a:ea typeface="맑은 고딕"/>
              </a:rPr>
              <a:t>많으면</a:t>
            </a:r>
            <a:r>
              <a:rPr lang="en-US" altLang="ko-KR">
                <a:ea typeface="맑은 고딕"/>
              </a:rPr>
              <a:t> </a:t>
            </a:r>
            <a:r>
              <a:rPr lang="ko-KR" altLang="en-US">
                <a:ea typeface="맑은 고딕"/>
              </a:rPr>
              <a:t>고객들은</a:t>
            </a:r>
            <a:r>
              <a:rPr lang="en-US" altLang="ko-KR">
                <a:ea typeface="맑은 고딕"/>
              </a:rPr>
              <a:t> </a:t>
            </a:r>
            <a:r>
              <a:rPr lang="ko-KR" altLang="en-US">
                <a:ea typeface="맑은 고딕"/>
              </a:rPr>
              <a:t>돈이</a:t>
            </a:r>
            <a:r>
              <a:rPr lang="en-US" altLang="ko-KR">
                <a:ea typeface="맑은 고딕"/>
              </a:rPr>
              <a:t> </a:t>
            </a:r>
            <a:r>
              <a:rPr lang="ko-KR" altLang="en-US">
                <a:ea typeface="맑은 고딕"/>
              </a:rPr>
              <a:t>아깝다</a:t>
            </a:r>
            <a:r>
              <a:rPr lang="en-US" altLang="ko-KR">
                <a:ea typeface="맑은 고딕"/>
              </a:rPr>
              <a:t>, </a:t>
            </a:r>
            <a:r>
              <a:rPr lang="ko-KR" altLang="en-US">
                <a:ea typeface="맑은 고딕"/>
              </a:rPr>
              <a:t>다른</a:t>
            </a:r>
            <a:r>
              <a:rPr lang="en-US" altLang="ko-KR">
                <a:ea typeface="맑은 고딕"/>
              </a:rPr>
              <a:t> </a:t>
            </a:r>
            <a:r>
              <a:rPr lang="ko-KR" altLang="en-US">
                <a:ea typeface="맑은 고딕"/>
              </a:rPr>
              <a:t>통신사를</a:t>
            </a:r>
            <a:r>
              <a:rPr lang="en-US" altLang="ko-KR">
                <a:ea typeface="맑은 고딕"/>
              </a:rPr>
              <a:t> </a:t>
            </a:r>
            <a:r>
              <a:rPr lang="ko-KR" altLang="en-US" err="1">
                <a:ea typeface="맑은 고딕"/>
              </a:rPr>
              <a:t>찾아봐야겠다</a:t>
            </a:r>
            <a:r>
              <a:rPr lang="ko-KR" altLang="en-US">
                <a:ea typeface="맑은 고딕"/>
              </a:rPr>
              <a:t> 생각할</a:t>
            </a:r>
            <a:r>
              <a:rPr lang="en-US" altLang="ko-KR">
                <a:ea typeface="맑은 고딕"/>
              </a:rPr>
              <a:t> </a:t>
            </a:r>
            <a:r>
              <a:rPr lang="ko-KR" altLang="en-US">
                <a:ea typeface="맑은 고딕"/>
              </a:rPr>
              <a:t>것이다</a:t>
            </a:r>
            <a:r>
              <a:rPr lang="en-US" altLang="ko-KR">
                <a:ea typeface="맑은 고딕"/>
              </a:rPr>
              <a:t>. </a:t>
            </a:r>
            <a:r>
              <a:rPr lang="en-US" altLang="ko-KR" err="1">
                <a:ea typeface="맑은 고딕"/>
              </a:rPr>
              <a:t>분석</a:t>
            </a:r>
            <a:r>
              <a:rPr lang="en-US" altLang="ko-KR">
                <a:ea typeface="맑은 고딕"/>
              </a:rPr>
              <a:t> </a:t>
            </a:r>
            <a:r>
              <a:rPr lang="en-US" altLang="ko-KR" err="1">
                <a:ea typeface="맑은 고딕"/>
              </a:rPr>
              <a:t>결과</a:t>
            </a:r>
            <a:r>
              <a:rPr lang="en-US" altLang="ko-KR">
                <a:ea typeface="맑은 고딕"/>
              </a:rPr>
              <a:t> </a:t>
            </a:r>
          </a:p>
          <a:p>
            <a:r>
              <a:rPr lang="ko-KR" altLang="en-US">
                <a:ea typeface="맑은 고딕"/>
              </a:rPr>
              <a:t>잔여시간이</a:t>
            </a:r>
            <a:r>
              <a:rPr lang="en-US" altLang="ko-KR">
                <a:ea typeface="맑은 고딕"/>
              </a:rPr>
              <a:t> </a:t>
            </a:r>
            <a:r>
              <a:rPr lang="ko-KR" altLang="en-US">
                <a:ea typeface="맑은 고딕"/>
              </a:rPr>
              <a:t>많은</a:t>
            </a:r>
            <a:r>
              <a:rPr lang="en-US" altLang="ko-KR">
                <a:ea typeface="맑은 고딕"/>
              </a:rPr>
              <a:t> </a:t>
            </a:r>
            <a:r>
              <a:rPr lang="ko-KR" altLang="en-US">
                <a:ea typeface="맑은 고딕"/>
              </a:rPr>
              <a:t>고객들의 이탈율이</a:t>
            </a:r>
            <a:r>
              <a:rPr lang="en-US" altLang="ko-KR">
                <a:ea typeface="맑은 고딕"/>
              </a:rPr>
              <a:t> </a:t>
            </a:r>
            <a:r>
              <a:rPr lang="ko-KR" altLang="en-US">
                <a:ea typeface="맑은 고딕"/>
              </a:rPr>
              <a:t>더</a:t>
            </a:r>
            <a:r>
              <a:rPr lang="en-US" altLang="ko-KR">
                <a:ea typeface="맑은 고딕"/>
              </a:rPr>
              <a:t> </a:t>
            </a:r>
            <a:r>
              <a:rPr lang="ko-KR" altLang="en-US">
                <a:ea typeface="맑은 고딕"/>
              </a:rPr>
              <a:t>높은</a:t>
            </a:r>
            <a:r>
              <a:rPr lang="en-US" altLang="ko-KR">
                <a:ea typeface="맑은 고딕"/>
              </a:rPr>
              <a:t> </a:t>
            </a:r>
            <a:r>
              <a:rPr lang="ko-KR" altLang="en-US">
                <a:ea typeface="맑은 고딕"/>
              </a:rPr>
              <a:t>것을</a:t>
            </a:r>
            <a:r>
              <a:rPr lang="en-US" altLang="ko-KR">
                <a:ea typeface="맑은 고딕"/>
              </a:rPr>
              <a:t> </a:t>
            </a:r>
            <a:r>
              <a:rPr lang="ko-KR" altLang="en-US">
                <a:ea typeface="맑은 고딕"/>
              </a:rPr>
              <a:t>확인하였다.</a:t>
            </a:r>
            <a:endParaRPr lang="en-US" altLang="ko-KR">
              <a:ea typeface="맑은 고딕"/>
            </a:endParaRPr>
          </a:p>
        </p:txBody>
      </p:sp>
    </p:spTree>
    <p:extLst>
      <p:ext uri="{BB962C8B-B14F-4D97-AF65-F5344CB8AC3E}">
        <p14:creationId xmlns:p14="http://schemas.microsoft.com/office/powerpoint/2010/main" val="696162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61824E46-3363-421D-B324-BFA4781CF9DB}"/>
              </a:ext>
            </a:extLst>
          </p:cNvPr>
          <p:cNvSpPr>
            <a:spLocks noGrp="1"/>
          </p:cNvSpPr>
          <p:nvPr>
            <p:ph type="title"/>
          </p:nvPr>
        </p:nvSpPr>
        <p:spPr>
          <a:xfrm>
            <a:off x="160867" y="195792"/>
            <a:ext cx="8841314" cy="690563"/>
          </a:xfrm>
        </p:spPr>
        <p:txBody>
          <a:bodyPr>
            <a:normAutofit/>
          </a:bodyPr>
          <a:lstStyle/>
          <a:p>
            <a:r>
              <a:rPr lang="ko-KR" altLang="en-US" sz="2400" b="1" err="1">
                <a:ea typeface="맑은 고딕"/>
              </a:rPr>
              <a:t>이변량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월 사용</a:t>
            </a:r>
            <a:r>
              <a:rPr lang="ko-KR" altLang="en-US" sz="2400" b="1">
                <a:latin typeface="맑은 고딕"/>
                <a:ea typeface="맑은 고딕"/>
              </a:rPr>
              <a:t> 초과시간 </a:t>
            </a:r>
            <a:r>
              <a:rPr lang="ko-KR" sz="2400" b="1">
                <a:latin typeface="Malgun Gothic"/>
                <a:ea typeface="Malgun Gothic"/>
              </a:rPr>
              <a:t>→ </a:t>
            </a:r>
            <a:r>
              <a:rPr lang="ko-KR" altLang="en-US" sz="2400" b="1">
                <a:ea typeface="맑은 고딕"/>
              </a:rPr>
              <a:t>이탈 여부</a:t>
            </a:r>
          </a:p>
        </p:txBody>
      </p:sp>
      <p:cxnSp>
        <p:nvCxnSpPr>
          <p:cNvPr id="7" name="직선 화살표 연결선 6">
            <a:extLst>
              <a:ext uri="{FF2B5EF4-FFF2-40B4-BE49-F238E27FC236}">
                <a16:creationId xmlns:a16="http://schemas.microsoft.com/office/drawing/2014/main" id="{F731F795-FFEB-4B48-B898-511CAC1555EA}"/>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그림 7">
            <a:extLst>
              <a:ext uri="{FF2B5EF4-FFF2-40B4-BE49-F238E27FC236}">
                <a16:creationId xmlns:a16="http://schemas.microsoft.com/office/drawing/2014/main" id="{E2286BDF-1FAB-4D7A-8D7B-556C9161A626}"/>
              </a:ext>
            </a:extLst>
          </p:cNvPr>
          <p:cNvPicPr>
            <a:picLocks noChangeAspect="1"/>
          </p:cNvPicPr>
          <p:nvPr/>
        </p:nvPicPr>
        <p:blipFill>
          <a:blip r:embed="rId2"/>
          <a:stretch>
            <a:fillRect/>
          </a:stretch>
        </p:blipFill>
        <p:spPr>
          <a:xfrm>
            <a:off x="4412751" y="1610672"/>
            <a:ext cx="3829977" cy="2573853"/>
          </a:xfrm>
          <a:prstGeom prst="rect">
            <a:avLst/>
          </a:prstGeom>
        </p:spPr>
      </p:pic>
      <p:sp>
        <p:nvSpPr>
          <p:cNvPr id="11" name="TextBox 10">
            <a:extLst>
              <a:ext uri="{FF2B5EF4-FFF2-40B4-BE49-F238E27FC236}">
                <a16:creationId xmlns:a16="http://schemas.microsoft.com/office/drawing/2014/main" id="{7727B170-B13D-412D-874A-B09D12FEFD19}"/>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sp>
        <p:nvSpPr>
          <p:cNvPr id="13" name="TextBox 12">
            <a:extLst>
              <a:ext uri="{FF2B5EF4-FFF2-40B4-BE49-F238E27FC236}">
                <a16:creationId xmlns:a16="http://schemas.microsoft.com/office/drawing/2014/main" id="{75EE40ED-6F2C-4C60-A707-D8283F142B4F}"/>
              </a:ext>
            </a:extLst>
          </p:cNvPr>
          <p:cNvSpPr txBox="1"/>
          <p:nvPr/>
        </p:nvSpPr>
        <p:spPr>
          <a:xfrm>
            <a:off x="3539067" y="982133"/>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pic>
        <p:nvPicPr>
          <p:cNvPr id="14" name="그림 14" descr="텍스트이(가) 표시된 사진&#10;&#10;자동 생성된 설명">
            <a:extLst>
              <a:ext uri="{FF2B5EF4-FFF2-40B4-BE49-F238E27FC236}">
                <a16:creationId xmlns:a16="http://schemas.microsoft.com/office/drawing/2014/main" id="{ED77AFBA-6FEC-4D37-B080-838CF1F7A942}"/>
              </a:ext>
            </a:extLst>
          </p:cNvPr>
          <p:cNvPicPr>
            <a:picLocks noChangeAspect="1"/>
          </p:cNvPicPr>
          <p:nvPr/>
        </p:nvPicPr>
        <p:blipFill>
          <a:blip r:embed="rId3"/>
          <a:stretch>
            <a:fillRect/>
          </a:stretch>
        </p:blipFill>
        <p:spPr>
          <a:xfrm>
            <a:off x="8525933" y="1681964"/>
            <a:ext cx="3132666" cy="937139"/>
          </a:xfrm>
          <a:prstGeom prst="rect">
            <a:avLst/>
          </a:prstGeom>
        </p:spPr>
      </p:pic>
      <p:pic>
        <p:nvPicPr>
          <p:cNvPr id="10" name="그림 11">
            <a:extLst>
              <a:ext uri="{FF2B5EF4-FFF2-40B4-BE49-F238E27FC236}">
                <a16:creationId xmlns:a16="http://schemas.microsoft.com/office/drawing/2014/main" id="{5961DAD5-21C5-4D4B-91EE-5EDF82C81FE8}"/>
              </a:ext>
            </a:extLst>
          </p:cNvPr>
          <p:cNvPicPr>
            <a:picLocks noChangeAspect="1"/>
          </p:cNvPicPr>
          <p:nvPr/>
        </p:nvPicPr>
        <p:blipFill rotWithShape="1">
          <a:blip r:embed="rId4"/>
          <a:srcRect t="-931" r="12897" b="370"/>
          <a:stretch/>
        </p:blipFill>
        <p:spPr>
          <a:xfrm>
            <a:off x="163607" y="1605496"/>
            <a:ext cx="4065784" cy="2565462"/>
          </a:xfrm>
          <a:prstGeom prst="rect">
            <a:avLst/>
          </a:prstGeom>
        </p:spPr>
      </p:pic>
      <p:sp>
        <p:nvSpPr>
          <p:cNvPr id="15" name="TextBox 14">
            <a:extLst>
              <a:ext uri="{FF2B5EF4-FFF2-40B4-BE49-F238E27FC236}">
                <a16:creationId xmlns:a16="http://schemas.microsoft.com/office/drawing/2014/main" id="{F79992C9-6F9D-4A7F-AA3D-99503047C72A}"/>
              </a:ext>
            </a:extLst>
          </p:cNvPr>
          <p:cNvSpPr txBox="1"/>
          <p:nvPr/>
        </p:nvSpPr>
        <p:spPr>
          <a:xfrm>
            <a:off x="440267" y="4885267"/>
            <a:ext cx="11802532"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700">
                <a:ea typeface="+mn-lt"/>
                <a:cs typeface="+mn-lt"/>
              </a:rPr>
              <a:t>- 사</a:t>
            </a:r>
            <a:r>
              <a:rPr lang="ko-KR" sz="1700">
                <a:ea typeface="+mn-lt"/>
                <a:cs typeface="+mn-lt"/>
              </a:rPr>
              <a:t>용량이 많은 고객일 경우 자신에게 맞는 요금제를 </a:t>
            </a:r>
            <a:r>
              <a:rPr lang="ko-KR" altLang="en-US" sz="1700">
                <a:ea typeface="+mn-lt"/>
                <a:cs typeface="+mn-lt"/>
              </a:rPr>
              <a:t>제공해주는 곳으로</a:t>
            </a:r>
            <a:r>
              <a:rPr lang="ko-KR" sz="1700">
                <a:ea typeface="+mn-lt"/>
                <a:cs typeface="+mn-lt"/>
              </a:rPr>
              <a:t> 이동할 가능성이 높다고 </a:t>
            </a:r>
            <a:r>
              <a:rPr lang="ko-KR" altLang="en-US" sz="1700">
                <a:ea typeface="+mn-lt"/>
                <a:cs typeface="+mn-lt"/>
              </a:rPr>
              <a:t>판단 할 수 있다.</a:t>
            </a:r>
            <a:endParaRPr lang="ko-KR" sz="1700">
              <a:ea typeface="맑은 고딕"/>
            </a:endParaRPr>
          </a:p>
          <a:p>
            <a:endParaRPr lang="en-US" altLang="ko-KR" sz="1700">
              <a:ea typeface="+mn-lt"/>
              <a:cs typeface="+mn-lt"/>
            </a:endParaRPr>
          </a:p>
          <a:p>
            <a:r>
              <a:rPr lang="en-US" altLang="ko-KR" sz="1700">
                <a:ea typeface="+mn-lt"/>
                <a:cs typeface="+mn-lt"/>
              </a:rPr>
              <a:t>-</a:t>
            </a:r>
            <a:r>
              <a:rPr lang="ko-KR" altLang="en-US" sz="1700">
                <a:ea typeface="+mn-lt"/>
                <a:cs typeface="+mn-lt"/>
              </a:rPr>
              <a:t> </a:t>
            </a:r>
            <a:r>
              <a:rPr lang="ko-KR" sz="1700">
                <a:ea typeface="+mn-lt"/>
                <a:cs typeface="+mn-lt"/>
              </a:rPr>
              <a:t>50, 200분을 기준으로 밀도가 상당한 것으로 보아 해당 구간을</a:t>
            </a:r>
            <a:r>
              <a:rPr lang="ko-KR" altLang="en-US" sz="1700">
                <a:ea typeface="+mn-lt"/>
                <a:cs typeface="+mn-lt"/>
              </a:rPr>
              <a:t> 보완해주는 요금제를</a:t>
            </a:r>
            <a:r>
              <a:rPr lang="ko-KR" sz="1700">
                <a:ea typeface="+mn-lt"/>
                <a:cs typeface="+mn-lt"/>
              </a:rPr>
              <a:t> 만들어주면 충분히 고객을 잡을 수 </a:t>
            </a:r>
            <a:r>
              <a:rPr lang="ko-KR" altLang="en-US" sz="1700">
                <a:ea typeface="+mn-lt"/>
                <a:cs typeface="+mn-lt"/>
              </a:rPr>
              <a:t>있을 것 이라</a:t>
            </a:r>
            <a:r>
              <a:rPr lang="ko-KR" sz="1700">
                <a:ea typeface="+mn-lt"/>
                <a:cs typeface="+mn-lt"/>
              </a:rPr>
              <a:t> 판단 할 수 있다</a:t>
            </a:r>
            <a:r>
              <a:rPr lang="en-US" altLang="ko-KR" sz="1700">
                <a:ea typeface="+mn-lt"/>
                <a:cs typeface="+mn-lt"/>
              </a:rPr>
              <a:t>.</a:t>
            </a:r>
            <a:endParaRPr lang="ko-KR" sz="1700">
              <a:ea typeface="맑은 고딕"/>
            </a:endParaRPr>
          </a:p>
          <a:p>
            <a:pPr algn="l"/>
            <a:endParaRPr lang="ko-KR" altLang="en-US" sz="1700">
              <a:ea typeface="맑은 고딕"/>
            </a:endParaRPr>
          </a:p>
        </p:txBody>
      </p:sp>
      <p:sp>
        <p:nvSpPr>
          <p:cNvPr id="12" name="TextBox 11">
            <a:extLst>
              <a:ext uri="{FF2B5EF4-FFF2-40B4-BE49-F238E27FC236}">
                <a16:creationId xmlns:a16="http://schemas.microsoft.com/office/drawing/2014/main" id="{EABAD0F4-73C5-4FAA-8D13-94F9E383A231}"/>
              </a:ext>
            </a:extLst>
          </p:cNvPr>
          <p:cNvSpPr txBox="1"/>
          <p:nvPr/>
        </p:nvSpPr>
        <p:spPr>
          <a:xfrm>
            <a:off x="443753" y="6158753"/>
            <a:ext cx="110691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a:ea typeface="맑은 고딕"/>
              </a:rPr>
              <a:t>- 월</a:t>
            </a:r>
            <a:r>
              <a:rPr lang="en-US" altLang="ko-KR" sz="1600">
                <a:ea typeface="맑은 고딕"/>
              </a:rPr>
              <a:t> </a:t>
            </a:r>
            <a:r>
              <a:rPr lang="ko-KR" altLang="en-US" sz="1600">
                <a:ea typeface="맑은 고딕"/>
              </a:rPr>
              <a:t>초과사용</a:t>
            </a:r>
            <a:r>
              <a:rPr lang="en-US" altLang="ko-KR" sz="1600">
                <a:ea typeface="맑은 고딕"/>
              </a:rPr>
              <a:t> </a:t>
            </a:r>
            <a:r>
              <a:rPr lang="ko-KR" altLang="en-US" sz="1600">
                <a:ea typeface="맑은 고딕"/>
              </a:rPr>
              <a:t>시간이</a:t>
            </a:r>
            <a:r>
              <a:rPr lang="en-US" altLang="ko-KR" sz="1600">
                <a:ea typeface="맑은 고딕"/>
              </a:rPr>
              <a:t> </a:t>
            </a:r>
            <a:r>
              <a:rPr lang="ko-KR" altLang="en-US" sz="1600">
                <a:ea typeface="맑은 고딕"/>
              </a:rPr>
              <a:t>많으면</a:t>
            </a:r>
            <a:r>
              <a:rPr lang="en-US" altLang="ko-KR" sz="1600">
                <a:ea typeface="맑은 고딕"/>
              </a:rPr>
              <a:t> </a:t>
            </a:r>
            <a:r>
              <a:rPr lang="ko-KR" altLang="en-US" sz="1600">
                <a:ea typeface="맑은 고딕"/>
              </a:rPr>
              <a:t>이탈율이 높다</a:t>
            </a:r>
            <a:r>
              <a:rPr lang="en-US" altLang="ko-KR" sz="1600">
                <a:ea typeface="맑은 고딕"/>
              </a:rPr>
              <a:t>. </a:t>
            </a:r>
            <a:r>
              <a:rPr lang="ko-KR" altLang="en-US" sz="1600">
                <a:ea typeface="맑은 고딕"/>
              </a:rPr>
              <a:t>초과사용</a:t>
            </a:r>
            <a:r>
              <a:rPr lang="en-US" altLang="ko-KR" sz="1600">
                <a:ea typeface="맑은 고딕"/>
              </a:rPr>
              <a:t> </a:t>
            </a:r>
            <a:r>
              <a:rPr lang="ko-KR" altLang="en-US" sz="1600">
                <a:ea typeface="맑은 고딕"/>
              </a:rPr>
              <a:t>시간 평균을</a:t>
            </a:r>
            <a:r>
              <a:rPr lang="en-US" altLang="ko-KR" sz="1600">
                <a:ea typeface="맑은 고딕"/>
              </a:rPr>
              <a:t> </a:t>
            </a:r>
            <a:r>
              <a:rPr lang="en-US" altLang="ko-KR" sz="1600" err="1">
                <a:ea typeface="맑은 고딕"/>
              </a:rPr>
              <a:t>axvline</a:t>
            </a:r>
            <a:r>
              <a:rPr lang="ko-KR" altLang="en-US" sz="1600" err="1">
                <a:ea typeface="맑은 고딕"/>
              </a:rPr>
              <a:t>으로</a:t>
            </a:r>
            <a:r>
              <a:rPr lang="en-US" altLang="ko-KR" sz="1600">
                <a:ea typeface="맑은 고딕"/>
              </a:rPr>
              <a:t> </a:t>
            </a:r>
            <a:r>
              <a:rPr lang="ko-KR" altLang="en-US" sz="1600">
                <a:ea typeface="맑은 고딕"/>
              </a:rPr>
              <a:t>그어보았더니</a:t>
            </a:r>
            <a:r>
              <a:rPr lang="en-US" altLang="ko-KR" sz="1600">
                <a:ea typeface="맑은 고딕"/>
              </a:rPr>
              <a:t> </a:t>
            </a:r>
            <a:r>
              <a:rPr lang="ko-KR" altLang="en-US" sz="1600">
                <a:ea typeface="맑은 고딕"/>
              </a:rPr>
              <a:t>평균보다</a:t>
            </a:r>
            <a:r>
              <a:rPr lang="en-US" altLang="ko-KR" sz="1600">
                <a:ea typeface="맑은 고딕"/>
              </a:rPr>
              <a:t> </a:t>
            </a:r>
            <a:r>
              <a:rPr lang="ko-KR" altLang="en-US" sz="1600">
                <a:ea typeface="맑은 고딕"/>
              </a:rPr>
              <a:t>초과사용</a:t>
            </a:r>
            <a:r>
              <a:rPr lang="en-US" altLang="ko-KR" sz="1600">
                <a:ea typeface="맑은 고딕"/>
              </a:rPr>
              <a:t> </a:t>
            </a:r>
            <a:r>
              <a:rPr lang="ko-KR" altLang="en-US" sz="1600">
                <a:ea typeface="맑은 고딕"/>
              </a:rPr>
              <a:t>시간이</a:t>
            </a:r>
            <a:r>
              <a:rPr lang="en-US" altLang="ko-KR" sz="1600">
                <a:ea typeface="맑은 고딕"/>
              </a:rPr>
              <a:t> </a:t>
            </a:r>
            <a:r>
              <a:rPr lang="ko-KR" altLang="en-US" sz="1600">
                <a:ea typeface="맑은 고딕"/>
              </a:rPr>
              <a:t>많아지는</a:t>
            </a:r>
            <a:r>
              <a:rPr lang="en-US" altLang="ko-KR" sz="1600">
                <a:ea typeface="맑은 고딕"/>
              </a:rPr>
              <a:t> </a:t>
            </a:r>
            <a:r>
              <a:rPr lang="ko-KR" altLang="en-US" sz="1600">
                <a:ea typeface="맑은 고딕"/>
              </a:rPr>
              <a:t>시점에서</a:t>
            </a:r>
            <a:r>
              <a:rPr lang="en-US" altLang="ko-KR" sz="1600">
                <a:ea typeface="맑은 고딕"/>
              </a:rPr>
              <a:t> </a:t>
            </a:r>
            <a:r>
              <a:rPr lang="ko-KR" altLang="en-US" sz="1600">
                <a:ea typeface="맑은 고딕"/>
              </a:rPr>
              <a:t>이탈율도</a:t>
            </a:r>
            <a:r>
              <a:rPr lang="en-US" altLang="ko-KR" sz="1600">
                <a:ea typeface="맑은 고딕"/>
              </a:rPr>
              <a:t> </a:t>
            </a:r>
            <a:r>
              <a:rPr lang="ko-KR" altLang="en-US" sz="1600">
                <a:ea typeface="맑은 고딕"/>
              </a:rPr>
              <a:t>올라가는</a:t>
            </a:r>
            <a:r>
              <a:rPr lang="en-US" altLang="ko-KR" sz="1600">
                <a:ea typeface="맑은 고딕"/>
              </a:rPr>
              <a:t> </a:t>
            </a:r>
            <a:r>
              <a:rPr lang="ko-KR" altLang="en-US" sz="1600">
                <a:ea typeface="맑은 고딕"/>
              </a:rPr>
              <a:t>양상을</a:t>
            </a:r>
            <a:r>
              <a:rPr lang="en-US" altLang="ko-KR" sz="1600">
                <a:ea typeface="맑은 고딕"/>
              </a:rPr>
              <a:t> </a:t>
            </a:r>
            <a:r>
              <a:rPr lang="ko-KR" altLang="en-US" sz="1600">
                <a:ea typeface="맑은 고딕"/>
              </a:rPr>
              <a:t>확인하였다</a:t>
            </a:r>
            <a:r>
              <a:rPr lang="en-US" altLang="ko-KR" sz="1600">
                <a:ea typeface="맑은 고딕"/>
              </a:rPr>
              <a:t>. </a:t>
            </a:r>
          </a:p>
        </p:txBody>
      </p:sp>
    </p:spTree>
    <p:extLst>
      <p:ext uri="{BB962C8B-B14F-4D97-AF65-F5344CB8AC3E}">
        <p14:creationId xmlns:p14="http://schemas.microsoft.com/office/powerpoint/2010/main" val="321517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3D669F13-9501-4C05-A1D1-F527AC6A1797}"/>
              </a:ext>
            </a:extLst>
          </p:cNvPr>
          <p:cNvSpPr>
            <a:spLocks noGrp="1"/>
          </p:cNvSpPr>
          <p:nvPr>
            <p:ph type="title"/>
          </p:nvPr>
        </p:nvSpPr>
        <p:spPr>
          <a:xfrm>
            <a:off x="4681818" y="2561478"/>
            <a:ext cx="3803277" cy="1347974"/>
          </a:xfrm>
        </p:spPr>
        <p:txBody>
          <a:bodyPr/>
          <a:lstStyle/>
          <a:p>
            <a:r>
              <a:rPr lang="ko-KR" altLang="en-US">
                <a:ea typeface="맑은 고딕"/>
              </a:rPr>
              <a:t>추가 분석</a:t>
            </a:r>
          </a:p>
        </p:txBody>
      </p:sp>
    </p:spTree>
    <p:extLst>
      <p:ext uri="{BB962C8B-B14F-4D97-AF65-F5344CB8AC3E}">
        <p14:creationId xmlns:p14="http://schemas.microsoft.com/office/powerpoint/2010/main" val="4277438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289B30C1-CF1F-41C3-A62F-A7EDF55FC8CF}"/>
              </a:ext>
            </a:extLst>
          </p:cNvPr>
          <p:cNvSpPr>
            <a:spLocks noGrp="1"/>
          </p:cNvSpPr>
          <p:nvPr>
            <p:ph type="title"/>
          </p:nvPr>
        </p:nvSpPr>
        <p:spPr>
          <a:xfrm>
            <a:off x="160867" y="195792"/>
            <a:ext cx="8841314" cy="690563"/>
          </a:xfrm>
        </p:spPr>
        <p:txBody>
          <a:bodyPr>
            <a:normAutofit/>
          </a:bodyPr>
          <a:lstStyle/>
          <a:p>
            <a:r>
              <a:rPr lang="ko-KR" altLang="en-US" sz="2400" b="1" err="1">
                <a:ea typeface="맑은 고딕"/>
              </a:rPr>
              <a:t>이변량</a:t>
            </a:r>
            <a:r>
              <a:rPr lang="ko-KR" altLang="en-US" sz="2400" b="1">
                <a:ea typeface="맑은 고딕"/>
              </a:rPr>
              <a:t> 분석(</a:t>
            </a:r>
            <a:r>
              <a:rPr lang="ko-KR" altLang="en-US" sz="2400" b="1">
                <a:solidFill>
                  <a:schemeClr val="accent6"/>
                </a:solidFill>
                <a:ea typeface="맑은 고딕"/>
              </a:rPr>
              <a:t>숫자</a:t>
            </a:r>
            <a:r>
              <a:rPr lang="ko-KR" altLang="en-US" sz="2400" b="1">
                <a:ea typeface="맑은 고딕"/>
              </a:rPr>
              <a:t>) : 연 수입액 - 핸드폰 가격</a:t>
            </a:r>
          </a:p>
        </p:txBody>
      </p:sp>
      <p:pic>
        <p:nvPicPr>
          <p:cNvPr id="8" name="그림 8">
            <a:extLst>
              <a:ext uri="{FF2B5EF4-FFF2-40B4-BE49-F238E27FC236}">
                <a16:creationId xmlns:a16="http://schemas.microsoft.com/office/drawing/2014/main" id="{4F856F97-F401-443D-90DE-C54A1540F6C5}"/>
              </a:ext>
            </a:extLst>
          </p:cNvPr>
          <p:cNvPicPr>
            <a:picLocks noChangeAspect="1"/>
          </p:cNvPicPr>
          <p:nvPr/>
        </p:nvPicPr>
        <p:blipFill>
          <a:blip r:embed="rId2"/>
          <a:stretch>
            <a:fillRect/>
          </a:stretch>
        </p:blipFill>
        <p:spPr>
          <a:xfrm>
            <a:off x="3894667" y="1118253"/>
            <a:ext cx="3403600" cy="3326093"/>
          </a:xfrm>
          <a:prstGeom prst="rect">
            <a:avLst/>
          </a:prstGeom>
        </p:spPr>
      </p:pic>
      <p:cxnSp>
        <p:nvCxnSpPr>
          <p:cNvPr id="10" name="직선 화살표 연결선 9">
            <a:extLst>
              <a:ext uri="{FF2B5EF4-FFF2-40B4-BE49-F238E27FC236}">
                <a16:creationId xmlns:a16="http://schemas.microsoft.com/office/drawing/2014/main" id="{19B30DC8-6EE7-4280-A3FE-D2F7AFD6D22C}"/>
              </a:ext>
            </a:extLst>
          </p:cNvPr>
          <p:cNvCxnSpPr/>
          <p:nvPr/>
        </p:nvCxnSpPr>
        <p:spPr>
          <a:xfrm flipV="1">
            <a:off x="33868"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BB32229-4038-4CA5-94FD-F805CC231A34}"/>
              </a:ext>
            </a:extLst>
          </p:cNvPr>
          <p:cNvSpPr txBox="1"/>
          <p:nvPr/>
        </p:nvSpPr>
        <p:spPr>
          <a:xfrm>
            <a:off x="440267" y="4885267"/>
            <a:ext cx="11802532"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700">
                <a:ea typeface="+mn-lt"/>
                <a:cs typeface="+mn-lt"/>
              </a:rPr>
              <a:t>- </a:t>
            </a:r>
            <a:endParaRPr lang="ko-KR" altLang="en-US" sz="1700">
              <a:ea typeface="맑은 고딕"/>
            </a:endParaRPr>
          </a:p>
          <a:p>
            <a:pPr algn="l"/>
            <a:endParaRPr lang="ko-KR" altLang="en-US" sz="1700">
              <a:ea typeface="맑은 고딕"/>
            </a:endParaRPr>
          </a:p>
        </p:txBody>
      </p:sp>
      <p:sp>
        <p:nvSpPr>
          <p:cNvPr id="14" name="TextBox 13">
            <a:extLst>
              <a:ext uri="{FF2B5EF4-FFF2-40B4-BE49-F238E27FC236}">
                <a16:creationId xmlns:a16="http://schemas.microsoft.com/office/drawing/2014/main" id="{2A4B23DE-7135-4933-A3AE-82432C80B094}"/>
              </a:ext>
            </a:extLst>
          </p:cNvPr>
          <p:cNvSpPr txBox="1"/>
          <p:nvPr/>
        </p:nvSpPr>
        <p:spPr>
          <a:xfrm>
            <a:off x="440267" y="4885267"/>
            <a:ext cx="11802532"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700">
                <a:ea typeface="+mn-lt"/>
                <a:cs typeface="+mn-lt"/>
              </a:rPr>
              <a:t>- 2만 달러 ~ 5만 달러사이의 연수입액을 가진 사람은 100달러~250달러 사이의 휴대폰 가격을 선호하고,</a:t>
            </a:r>
          </a:p>
          <a:p>
            <a:r>
              <a:rPr lang="ko-KR" altLang="en-US" sz="1700">
                <a:ea typeface="+mn-lt"/>
                <a:cs typeface="+mn-lt"/>
              </a:rPr>
              <a:t>5만 달러 ~ 10만 달러사이의 연수입액을 가진 사람은 250달러~400달러 사이의 휴대폰 가격을 선호하고,</a:t>
            </a:r>
          </a:p>
          <a:p>
            <a:r>
              <a:rPr lang="ko-KR" altLang="en-US" sz="1700">
                <a:ea typeface="+mn-lt"/>
                <a:cs typeface="+mn-lt"/>
              </a:rPr>
              <a:t>10만 달러 ~ 16만 달러사이의 연수입액을 가진 사람은 400달러~900달러 사이의 휴대폰 가격을 선호한다.</a:t>
            </a:r>
          </a:p>
          <a:p>
            <a:endParaRPr lang="ko-KR" altLang="en-US" sz="1700">
              <a:ea typeface="+mn-lt"/>
              <a:cs typeface="+mn-lt"/>
            </a:endParaRPr>
          </a:p>
          <a:p>
            <a:r>
              <a:rPr lang="ko-KR" altLang="en-US" sz="1700">
                <a:ea typeface="+mn-lt"/>
                <a:cs typeface="+mn-lt"/>
              </a:rPr>
              <a:t>- 연 수입액에 따른 휴대폰 가격대 추천을 해주면 좋을 것 같다.</a:t>
            </a:r>
          </a:p>
        </p:txBody>
      </p:sp>
    </p:spTree>
    <p:extLst>
      <p:ext uri="{BB962C8B-B14F-4D97-AF65-F5344CB8AC3E}">
        <p14:creationId xmlns:p14="http://schemas.microsoft.com/office/powerpoint/2010/main" val="3033496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CA02EC47-76AF-49BE-8B71-6003B86770C8}"/>
              </a:ext>
            </a:extLst>
          </p:cNvPr>
          <p:cNvSpPr>
            <a:spLocks noGrp="1"/>
          </p:cNvSpPr>
          <p:nvPr>
            <p:ph type="title"/>
          </p:nvPr>
        </p:nvSpPr>
        <p:spPr>
          <a:xfrm>
            <a:off x="160867" y="195792"/>
            <a:ext cx="8841314" cy="690563"/>
          </a:xfrm>
        </p:spPr>
        <p:txBody>
          <a:bodyPr>
            <a:normAutofit/>
          </a:bodyPr>
          <a:lstStyle/>
          <a:p>
            <a:r>
              <a:rPr lang="ko-KR" altLang="en-US" sz="2400" b="1" err="1">
                <a:ea typeface="맑은 고딕"/>
              </a:rPr>
              <a:t>이변량</a:t>
            </a:r>
            <a:r>
              <a:rPr lang="ko-KR" altLang="en-US" sz="2400" b="1">
                <a:ea typeface="맑은 고딕"/>
              </a:rPr>
              <a:t> 분석(</a:t>
            </a:r>
            <a:r>
              <a:rPr lang="ko-KR" altLang="en-US" sz="2400" b="1">
                <a:solidFill>
                  <a:schemeClr val="accent6"/>
                </a:solidFill>
                <a:ea typeface="맑은 고딕"/>
              </a:rPr>
              <a:t>범주</a:t>
            </a:r>
            <a:r>
              <a:rPr lang="ko-KR" altLang="en-US" sz="2400" b="1">
                <a:ea typeface="맑은 고딕"/>
              </a:rPr>
              <a:t>) : 변경 계획 설문 - 만족도 설문</a:t>
            </a:r>
          </a:p>
        </p:txBody>
      </p:sp>
      <p:pic>
        <p:nvPicPr>
          <p:cNvPr id="6" name="그림 6">
            <a:extLst>
              <a:ext uri="{FF2B5EF4-FFF2-40B4-BE49-F238E27FC236}">
                <a16:creationId xmlns:a16="http://schemas.microsoft.com/office/drawing/2014/main" id="{19EF6C32-501C-410E-9065-37B071E5D7C6}"/>
              </a:ext>
            </a:extLst>
          </p:cNvPr>
          <p:cNvPicPr>
            <a:picLocks noChangeAspect="1"/>
          </p:cNvPicPr>
          <p:nvPr/>
        </p:nvPicPr>
        <p:blipFill>
          <a:blip r:embed="rId2"/>
          <a:stretch>
            <a:fillRect/>
          </a:stretch>
        </p:blipFill>
        <p:spPr>
          <a:xfrm>
            <a:off x="3759200" y="1019615"/>
            <a:ext cx="3556000" cy="3481037"/>
          </a:xfrm>
          <a:prstGeom prst="rect">
            <a:avLst/>
          </a:prstGeom>
        </p:spPr>
      </p:pic>
      <p:cxnSp>
        <p:nvCxnSpPr>
          <p:cNvPr id="8" name="직선 화살표 연결선 7">
            <a:extLst>
              <a:ext uri="{FF2B5EF4-FFF2-40B4-BE49-F238E27FC236}">
                <a16:creationId xmlns:a16="http://schemas.microsoft.com/office/drawing/2014/main" id="{CE2B3CF1-F29E-4AAC-B4F3-F6CC45DFA581}"/>
              </a:ext>
            </a:extLst>
          </p:cNvPr>
          <p:cNvCxnSpPr/>
          <p:nvPr/>
        </p:nvCxnSpPr>
        <p:spPr>
          <a:xfrm flipV="1">
            <a:off x="33868"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85A78B0-8407-4904-972D-B8E5F8850D3B}"/>
              </a:ext>
            </a:extLst>
          </p:cNvPr>
          <p:cNvSpPr txBox="1"/>
          <p:nvPr/>
        </p:nvSpPr>
        <p:spPr>
          <a:xfrm>
            <a:off x="690282" y="5060577"/>
            <a:ext cx="104528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변경 계획 설문과 만족도 설문 데이터로 그래프를 그려보았을 때 변경 계획이 뚜렷할수록 만족도가 높아야 한다. 그런데 그래프 상 어떤 변경 계획을 가지고 있든 만족도 비율이 비슷하게 나오므로 이는 설문 조사에 타당성이 없다고 판단할 수 있다.</a:t>
            </a:r>
          </a:p>
        </p:txBody>
      </p:sp>
    </p:spTree>
    <p:extLst>
      <p:ext uri="{BB962C8B-B14F-4D97-AF65-F5344CB8AC3E}">
        <p14:creationId xmlns:p14="http://schemas.microsoft.com/office/powerpoint/2010/main" val="1630227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CA02EC47-76AF-49BE-8B71-6003B86770C8}"/>
              </a:ext>
            </a:extLst>
          </p:cNvPr>
          <p:cNvSpPr>
            <a:spLocks noGrp="1"/>
          </p:cNvSpPr>
          <p:nvPr>
            <p:ph type="title"/>
          </p:nvPr>
        </p:nvSpPr>
        <p:spPr>
          <a:xfrm>
            <a:off x="160867" y="195792"/>
            <a:ext cx="8841314" cy="690563"/>
          </a:xfrm>
        </p:spPr>
        <p:txBody>
          <a:bodyPr>
            <a:normAutofit/>
          </a:bodyPr>
          <a:lstStyle/>
          <a:p>
            <a:r>
              <a:rPr lang="ko-KR" altLang="en-US" sz="2400" b="1" err="1">
                <a:ea typeface="맑은 고딕"/>
              </a:rPr>
              <a:t>이변량</a:t>
            </a:r>
            <a:r>
              <a:rPr lang="ko-KR" altLang="en-US" sz="2400" b="1">
                <a:ea typeface="맑은 고딕"/>
              </a:rPr>
              <a:t> 분석(</a:t>
            </a:r>
            <a:r>
              <a:rPr lang="ko-KR" sz="2400" b="1">
                <a:solidFill>
                  <a:schemeClr val="accent6"/>
                </a:solidFill>
                <a:latin typeface="Malgun Gothic"/>
                <a:ea typeface="Malgun Gothic"/>
              </a:rPr>
              <a:t>범주</a:t>
            </a:r>
            <a:r>
              <a:rPr lang="ko-KR" altLang="en-US" sz="2400" b="1">
                <a:ea typeface="맑은 고딕"/>
              </a:rPr>
              <a:t>) : 연 수입율 - 변경 계획 설문 </a:t>
            </a:r>
            <a:endParaRPr lang="ko-KR" altLang="en-US" sz="2400" b="1" err="1">
              <a:ea typeface="맑은 고딕"/>
            </a:endParaRPr>
          </a:p>
        </p:txBody>
      </p:sp>
      <p:cxnSp>
        <p:nvCxnSpPr>
          <p:cNvPr id="8" name="직선 화살표 연결선 7">
            <a:extLst>
              <a:ext uri="{FF2B5EF4-FFF2-40B4-BE49-F238E27FC236}">
                <a16:creationId xmlns:a16="http://schemas.microsoft.com/office/drawing/2014/main" id="{CE2B3CF1-F29E-4AAC-B4F3-F6CC45DFA581}"/>
              </a:ext>
            </a:extLst>
          </p:cNvPr>
          <p:cNvCxnSpPr/>
          <p:nvPr/>
        </p:nvCxnSpPr>
        <p:spPr>
          <a:xfrm flipV="1">
            <a:off x="33868"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2">
            <a:extLst>
              <a:ext uri="{FF2B5EF4-FFF2-40B4-BE49-F238E27FC236}">
                <a16:creationId xmlns:a16="http://schemas.microsoft.com/office/drawing/2014/main" id="{747F6877-7AA3-4864-9723-2872397F047E}"/>
              </a:ext>
            </a:extLst>
          </p:cNvPr>
          <p:cNvPicPr>
            <a:picLocks noChangeAspect="1"/>
          </p:cNvPicPr>
          <p:nvPr/>
        </p:nvPicPr>
        <p:blipFill>
          <a:blip r:embed="rId2"/>
          <a:stretch>
            <a:fillRect/>
          </a:stretch>
        </p:blipFill>
        <p:spPr>
          <a:xfrm>
            <a:off x="440267" y="1401630"/>
            <a:ext cx="3632200" cy="2429139"/>
          </a:xfrm>
          <a:prstGeom prst="rect">
            <a:avLst/>
          </a:prstGeom>
        </p:spPr>
      </p:pic>
      <p:pic>
        <p:nvPicPr>
          <p:cNvPr id="4" name="그림 6">
            <a:extLst>
              <a:ext uri="{FF2B5EF4-FFF2-40B4-BE49-F238E27FC236}">
                <a16:creationId xmlns:a16="http://schemas.microsoft.com/office/drawing/2014/main" id="{8C9FABB1-A2D1-41A4-8DE7-C4A174BFE3D9}"/>
              </a:ext>
            </a:extLst>
          </p:cNvPr>
          <p:cNvPicPr>
            <a:picLocks noChangeAspect="1"/>
          </p:cNvPicPr>
          <p:nvPr/>
        </p:nvPicPr>
        <p:blipFill>
          <a:blip r:embed="rId3"/>
          <a:stretch>
            <a:fillRect/>
          </a:stretch>
        </p:blipFill>
        <p:spPr>
          <a:xfrm>
            <a:off x="4411133" y="1468620"/>
            <a:ext cx="3293533" cy="2218961"/>
          </a:xfrm>
          <a:prstGeom prst="rect">
            <a:avLst/>
          </a:prstGeom>
        </p:spPr>
      </p:pic>
      <p:sp>
        <p:nvSpPr>
          <p:cNvPr id="9" name="TextBox 8">
            <a:extLst>
              <a:ext uri="{FF2B5EF4-FFF2-40B4-BE49-F238E27FC236}">
                <a16:creationId xmlns:a16="http://schemas.microsoft.com/office/drawing/2014/main" id="{E99E56B3-A688-4674-804C-35176E92A6CC}"/>
              </a:ext>
            </a:extLst>
          </p:cNvPr>
          <p:cNvSpPr txBox="1"/>
          <p:nvPr/>
        </p:nvSpPr>
        <p:spPr>
          <a:xfrm>
            <a:off x="431800" y="5020733"/>
            <a:ext cx="11802532"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700">
                <a:ea typeface="+mn-lt"/>
                <a:cs typeface="+mn-lt"/>
              </a:rPr>
              <a:t>- 연 </a:t>
            </a:r>
            <a:r>
              <a:rPr lang="en-US" altLang="ko-KR" sz="1700" err="1">
                <a:ea typeface="+mn-lt"/>
                <a:cs typeface="+mn-lt"/>
              </a:rPr>
              <a:t>수입액과</a:t>
            </a:r>
            <a:r>
              <a:rPr lang="en-US" altLang="ko-KR" sz="1700">
                <a:ea typeface="+mn-lt"/>
                <a:cs typeface="+mn-lt"/>
              </a:rPr>
              <a:t> </a:t>
            </a:r>
            <a:r>
              <a:rPr lang="en-US" altLang="ko-KR" sz="1700" err="1">
                <a:ea typeface="+mn-lt"/>
                <a:cs typeface="+mn-lt"/>
              </a:rPr>
              <a:t>변경</a:t>
            </a:r>
            <a:r>
              <a:rPr lang="en-US" altLang="ko-KR" sz="1700">
                <a:ea typeface="+mn-lt"/>
                <a:cs typeface="+mn-lt"/>
              </a:rPr>
              <a:t> </a:t>
            </a:r>
            <a:r>
              <a:rPr lang="en-US" altLang="ko-KR" sz="1700" err="1">
                <a:ea typeface="+mn-lt"/>
                <a:cs typeface="+mn-lt"/>
              </a:rPr>
              <a:t>계획</a:t>
            </a:r>
            <a:r>
              <a:rPr lang="en-US" altLang="ko-KR" sz="1700">
                <a:ea typeface="+mn-lt"/>
                <a:cs typeface="+mn-lt"/>
              </a:rPr>
              <a:t> </a:t>
            </a:r>
            <a:r>
              <a:rPr lang="en-US" altLang="ko-KR" sz="1700" err="1">
                <a:ea typeface="+mn-lt"/>
                <a:cs typeface="+mn-lt"/>
              </a:rPr>
              <a:t>설문</a:t>
            </a:r>
            <a:r>
              <a:rPr lang="en-US" altLang="ko-KR" sz="1700">
                <a:ea typeface="+mn-lt"/>
                <a:cs typeface="+mn-lt"/>
              </a:rPr>
              <a:t> </a:t>
            </a:r>
            <a:r>
              <a:rPr lang="en-US" altLang="ko-KR" sz="1700" err="1">
                <a:ea typeface="+mn-lt"/>
                <a:cs typeface="+mn-lt"/>
              </a:rPr>
              <a:t>합쳐서</a:t>
            </a:r>
            <a:r>
              <a:rPr lang="en-US" altLang="ko-KR" sz="1700">
                <a:ea typeface="+mn-lt"/>
                <a:cs typeface="+mn-lt"/>
              </a:rPr>
              <a:t> </a:t>
            </a:r>
            <a:r>
              <a:rPr lang="en-US" altLang="ko-KR" sz="1700" err="1">
                <a:ea typeface="+mn-lt"/>
                <a:cs typeface="+mn-lt"/>
              </a:rPr>
              <a:t>보았을</a:t>
            </a:r>
            <a:r>
              <a:rPr lang="en-US" altLang="ko-KR" sz="1700">
                <a:ea typeface="+mn-lt"/>
                <a:cs typeface="+mn-lt"/>
              </a:rPr>
              <a:t> 때 </a:t>
            </a:r>
            <a:r>
              <a:rPr lang="en-US" altLang="ko-KR" sz="1700" err="1">
                <a:ea typeface="+mn-lt"/>
                <a:cs typeface="+mn-lt"/>
              </a:rPr>
              <a:t>수치화</a:t>
            </a:r>
            <a:r>
              <a:rPr lang="en-US" altLang="ko-KR" sz="1700">
                <a:ea typeface="+mn-lt"/>
                <a:cs typeface="+mn-lt"/>
              </a:rPr>
              <a:t> </a:t>
            </a:r>
            <a:r>
              <a:rPr lang="en-US" altLang="ko-KR" sz="1700" err="1">
                <a:ea typeface="+mn-lt"/>
                <a:cs typeface="+mn-lt"/>
              </a:rPr>
              <a:t>결과는</a:t>
            </a:r>
            <a:r>
              <a:rPr lang="en-US" altLang="ko-KR" sz="1700">
                <a:ea typeface="+mn-lt"/>
                <a:cs typeface="+mn-lt"/>
              </a:rPr>
              <a:t> </a:t>
            </a:r>
            <a:r>
              <a:rPr lang="en-US" altLang="ko-KR" sz="1700" err="1">
                <a:ea typeface="+mn-lt"/>
                <a:cs typeface="+mn-lt"/>
              </a:rPr>
              <a:t>좋게</a:t>
            </a:r>
            <a:r>
              <a:rPr lang="en-US" altLang="ko-KR" sz="1700">
                <a:ea typeface="+mn-lt"/>
                <a:cs typeface="+mn-lt"/>
              </a:rPr>
              <a:t> </a:t>
            </a:r>
            <a:r>
              <a:rPr lang="en-US" altLang="ko-KR" sz="1700" err="1">
                <a:ea typeface="+mn-lt"/>
                <a:cs typeface="+mn-lt"/>
              </a:rPr>
              <a:t>나왔으나</a:t>
            </a:r>
            <a:r>
              <a:rPr lang="en-US" altLang="ko-KR" sz="1700">
                <a:ea typeface="+mn-lt"/>
                <a:cs typeface="+mn-lt"/>
              </a:rPr>
              <a:t> </a:t>
            </a:r>
            <a:r>
              <a:rPr lang="en-US" altLang="ko-KR" sz="1700" err="1">
                <a:ea typeface="+mn-lt"/>
                <a:cs typeface="+mn-lt"/>
              </a:rPr>
              <a:t>세밀하게</a:t>
            </a:r>
            <a:r>
              <a:rPr lang="en-US" altLang="ko-KR" sz="1700">
                <a:ea typeface="+mn-lt"/>
                <a:cs typeface="+mn-lt"/>
              </a:rPr>
              <a:t> </a:t>
            </a:r>
            <a:r>
              <a:rPr lang="en-US" altLang="ko-KR" sz="1700" err="1">
                <a:ea typeface="+mn-lt"/>
                <a:cs typeface="+mn-lt"/>
              </a:rPr>
              <a:t>나눠서</a:t>
            </a:r>
            <a:r>
              <a:rPr lang="en-US" altLang="ko-KR" sz="1700">
                <a:ea typeface="+mn-lt"/>
                <a:cs typeface="+mn-lt"/>
              </a:rPr>
              <a:t> </a:t>
            </a:r>
            <a:r>
              <a:rPr lang="en-US" altLang="ko-KR" sz="1700" err="1">
                <a:ea typeface="+mn-lt"/>
                <a:cs typeface="+mn-lt"/>
              </a:rPr>
              <a:t>오버피팅</a:t>
            </a:r>
            <a:r>
              <a:rPr lang="en-US" altLang="ko-KR" sz="1700">
                <a:ea typeface="+mn-lt"/>
                <a:cs typeface="+mn-lt"/>
              </a:rPr>
              <a:t> 된 </a:t>
            </a:r>
            <a:r>
              <a:rPr lang="en-US" altLang="ko-KR" sz="1700" err="1">
                <a:ea typeface="+mn-lt"/>
                <a:cs typeface="+mn-lt"/>
              </a:rPr>
              <a:t>경우라고</a:t>
            </a:r>
            <a:r>
              <a:rPr lang="en-US" altLang="ko-KR" sz="1700">
                <a:ea typeface="+mn-lt"/>
                <a:cs typeface="+mn-lt"/>
              </a:rPr>
              <a:t> </a:t>
            </a:r>
            <a:endParaRPr lang="ko-KR" altLang="en-US"/>
          </a:p>
          <a:p>
            <a:r>
              <a:rPr lang="en-US" altLang="ko-KR" sz="1700">
                <a:ea typeface="+mn-lt"/>
                <a:cs typeface="+mn-lt"/>
              </a:rPr>
              <a:t>  </a:t>
            </a:r>
            <a:r>
              <a:rPr lang="en-US" altLang="ko-KR" sz="1700" err="1">
                <a:ea typeface="+mn-lt"/>
                <a:cs typeface="+mn-lt"/>
              </a:rPr>
              <a:t>판단이</a:t>
            </a:r>
            <a:r>
              <a:rPr lang="en-US" altLang="ko-KR" sz="1700">
                <a:ea typeface="+mn-lt"/>
                <a:cs typeface="+mn-lt"/>
              </a:rPr>
              <a:t> </a:t>
            </a:r>
            <a:r>
              <a:rPr lang="en-US" altLang="ko-KR" sz="1700" err="1">
                <a:ea typeface="+mn-lt"/>
                <a:cs typeface="+mn-lt"/>
              </a:rPr>
              <a:t>된다</a:t>
            </a:r>
            <a:r>
              <a:rPr lang="en-US" altLang="ko-KR" sz="1700">
                <a:ea typeface="+mn-lt"/>
                <a:cs typeface="+mn-lt"/>
              </a:rPr>
              <a:t>. </a:t>
            </a:r>
            <a:endParaRPr lang="en-US">
              <a:ea typeface="+mn-lt"/>
              <a:cs typeface="+mn-lt"/>
            </a:endParaRPr>
          </a:p>
          <a:p>
            <a:endParaRPr lang="en-US" altLang="ko-KR" sz="1700">
              <a:ea typeface="+mn-lt"/>
              <a:cs typeface="+mn-lt"/>
            </a:endParaRPr>
          </a:p>
          <a:p>
            <a:r>
              <a:rPr lang="en-US" altLang="ko-KR" sz="1700">
                <a:ea typeface="+mn-lt"/>
                <a:cs typeface="+mn-lt"/>
              </a:rPr>
              <a:t>- </a:t>
            </a:r>
            <a:r>
              <a:rPr lang="en-US" altLang="ko-KR" sz="1700" err="1">
                <a:ea typeface="+mn-lt"/>
                <a:cs typeface="+mn-lt"/>
              </a:rPr>
              <a:t>해당</a:t>
            </a:r>
            <a:r>
              <a:rPr lang="en-US" altLang="ko-KR" sz="1700">
                <a:ea typeface="+mn-lt"/>
                <a:cs typeface="+mn-lt"/>
              </a:rPr>
              <a:t> </a:t>
            </a:r>
            <a:r>
              <a:rPr lang="en-US" altLang="ko-KR" sz="1700" err="1">
                <a:ea typeface="+mn-lt"/>
                <a:cs typeface="+mn-lt"/>
              </a:rPr>
              <a:t>분석은</a:t>
            </a:r>
            <a:r>
              <a:rPr lang="en-US" altLang="ko-KR" sz="1700">
                <a:ea typeface="+mn-lt"/>
                <a:cs typeface="+mn-lt"/>
              </a:rPr>
              <a:t> </a:t>
            </a:r>
            <a:r>
              <a:rPr lang="en-US" altLang="ko-KR" sz="1700" err="1">
                <a:ea typeface="+mn-lt"/>
                <a:cs typeface="+mn-lt"/>
              </a:rPr>
              <a:t>타당성이</a:t>
            </a:r>
            <a:r>
              <a:rPr lang="en-US" altLang="ko-KR" sz="1700">
                <a:ea typeface="+mn-lt"/>
                <a:cs typeface="+mn-lt"/>
              </a:rPr>
              <a:t> </a:t>
            </a:r>
            <a:r>
              <a:rPr lang="en-US" altLang="ko-KR" sz="1700" err="1">
                <a:ea typeface="+mn-lt"/>
                <a:cs typeface="+mn-lt"/>
              </a:rPr>
              <a:t>없다고</a:t>
            </a:r>
            <a:r>
              <a:rPr lang="en-US" altLang="ko-KR" sz="1700">
                <a:ea typeface="+mn-lt"/>
                <a:cs typeface="+mn-lt"/>
              </a:rPr>
              <a:t> 볼 수 </a:t>
            </a:r>
            <a:r>
              <a:rPr lang="en-US" altLang="ko-KR" sz="1700" err="1">
                <a:ea typeface="+mn-lt"/>
                <a:cs typeface="+mn-lt"/>
              </a:rPr>
              <a:t>있다</a:t>
            </a:r>
            <a:r>
              <a:rPr lang="en-US" altLang="ko-KR" sz="1700">
                <a:ea typeface="+mn-lt"/>
                <a:cs typeface="+mn-lt"/>
              </a:rPr>
              <a:t>.</a:t>
            </a:r>
            <a:endParaRPr lang="en-US">
              <a:ea typeface="맑은 고딕"/>
            </a:endParaRPr>
          </a:p>
        </p:txBody>
      </p:sp>
      <p:sp>
        <p:nvSpPr>
          <p:cNvPr id="7" name="TextBox 6">
            <a:extLst>
              <a:ext uri="{FF2B5EF4-FFF2-40B4-BE49-F238E27FC236}">
                <a16:creationId xmlns:a16="http://schemas.microsoft.com/office/drawing/2014/main" id="{AF606A82-EAA9-48A1-9DF7-033327E9A208}"/>
              </a:ext>
            </a:extLst>
          </p:cNvPr>
          <p:cNvSpPr txBox="1"/>
          <p:nvPr/>
        </p:nvSpPr>
        <p:spPr>
          <a:xfrm>
            <a:off x="321732" y="3826933"/>
            <a:ext cx="209973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050" err="1">
                <a:ea typeface="맑은 고딕"/>
              </a:rPr>
              <a:t>S</a:t>
            </a:r>
            <a:r>
              <a:rPr lang="ko-KR" altLang="en-US" sz="1050">
                <a:ea typeface="맑은 고딕"/>
              </a:rPr>
              <a:t> : 연 수입액 상위 25%</a:t>
            </a:r>
          </a:p>
          <a:p>
            <a:r>
              <a:rPr lang="ko-KR" altLang="en-US" sz="1050" err="1">
                <a:ea typeface="맑은 고딕"/>
              </a:rPr>
              <a:t>A</a:t>
            </a:r>
            <a:r>
              <a:rPr lang="ko-KR" altLang="en-US" sz="1050">
                <a:ea typeface="맑은 고딕"/>
              </a:rPr>
              <a:t> : 연 수입액 상위 25 ~ 50%</a:t>
            </a:r>
          </a:p>
          <a:p>
            <a:r>
              <a:rPr lang="ko-KR" altLang="en-US" sz="1050" err="1">
                <a:ea typeface="맑은 고딕"/>
              </a:rPr>
              <a:t>B</a:t>
            </a:r>
            <a:r>
              <a:rPr lang="ko-KR" altLang="en-US" sz="1050">
                <a:ea typeface="맑은 고딕"/>
              </a:rPr>
              <a:t> : 연 수입액 상위 50 ~ 75%</a:t>
            </a:r>
          </a:p>
          <a:p>
            <a:r>
              <a:rPr lang="ko-KR" altLang="en-US" sz="1050">
                <a:latin typeface="Malgun Gothic"/>
                <a:ea typeface="Malgun Gothic"/>
              </a:rPr>
              <a:t>C : 연 수입액 상위 75 ~ 100%</a:t>
            </a:r>
            <a:endParaRPr lang="ko-KR" sz="1050">
              <a:ea typeface="맑은 고딕"/>
            </a:endParaRPr>
          </a:p>
        </p:txBody>
      </p:sp>
      <p:sp>
        <p:nvSpPr>
          <p:cNvPr id="11" name="TextBox 10">
            <a:extLst>
              <a:ext uri="{FF2B5EF4-FFF2-40B4-BE49-F238E27FC236}">
                <a16:creationId xmlns:a16="http://schemas.microsoft.com/office/drawing/2014/main" id="{421A0CEB-D058-4B1E-AD59-78E8323309A2}"/>
              </a:ext>
            </a:extLst>
          </p:cNvPr>
          <p:cNvSpPr txBox="1"/>
          <p:nvPr/>
        </p:nvSpPr>
        <p:spPr>
          <a:xfrm>
            <a:off x="2387598" y="3818467"/>
            <a:ext cx="2099733"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050">
                <a:ea typeface="맑은 고딕"/>
              </a:rPr>
              <a:t>0 : </a:t>
            </a:r>
            <a:r>
              <a:rPr lang="ko-KR" sz="1050" err="1">
                <a:ea typeface="+mn-lt"/>
                <a:cs typeface="+mn-lt"/>
              </a:rPr>
              <a:t>actively_looking_into_it</a:t>
            </a:r>
          </a:p>
          <a:p>
            <a:r>
              <a:rPr lang="en-US" altLang="ko-KR" sz="1050">
                <a:ea typeface="맑은 고딕"/>
              </a:rPr>
              <a:t>1 : </a:t>
            </a:r>
            <a:r>
              <a:rPr lang="en-US" sz="1050">
                <a:ea typeface="+mn-lt"/>
                <a:cs typeface="+mn-lt"/>
              </a:rPr>
              <a:t>perhaps</a:t>
            </a:r>
          </a:p>
          <a:p>
            <a:r>
              <a:rPr lang="en-US" sz="1050">
                <a:ea typeface="맑은 고딕"/>
              </a:rPr>
              <a:t>2 : </a:t>
            </a:r>
            <a:r>
              <a:rPr lang="en-US" sz="1050">
                <a:ea typeface="+mn-lt"/>
                <a:cs typeface="+mn-lt"/>
              </a:rPr>
              <a:t>considering</a:t>
            </a:r>
          </a:p>
          <a:p>
            <a:r>
              <a:rPr lang="en-US" sz="1050">
                <a:ea typeface="맑은 고딕"/>
              </a:rPr>
              <a:t>3 : </a:t>
            </a:r>
            <a:r>
              <a:rPr lang="en-US" sz="1050" err="1">
                <a:ea typeface="+mn-lt"/>
                <a:cs typeface="+mn-lt"/>
              </a:rPr>
              <a:t>never_thought</a:t>
            </a:r>
          </a:p>
          <a:p>
            <a:r>
              <a:rPr lang="en-US" sz="1050">
                <a:ea typeface="맑은 고딕"/>
              </a:rPr>
              <a:t>4 : </a:t>
            </a:r>
            <a:r>
              <a:rPr lang="en-US" sz="1050">
                <a:ea typeface="+mn-lt"/>
                <a:cs typeface="+mn-lt"/>
              </a:rPr>
              <a:t>no</a:t>
            </a:r>
            <a:endParaRPr lang="en-US" sz="1050">
              <a:ea typeface="맑은 고딕"/>
            </a:endParaRPr>
          </a:p>
        </p:txBody>
      </p:sp>
      <p:pic>
        <p:nvPicPr>
          <p:cNvPr id="12" name="그림 12" descr="텍스트이(가) 표시된 사진&#10;&#10;자동 생성된 설명">
            <a:extLst>
              <a:ext uri="{FF2B5EF4-FFF2-40B4-BE49-F238E27FC236}">
                <a16:creationId xmlns:a16="http://schemas.microsoft.com/office/drawing/2014/main" id="{67C34BCB-AA82-4F60-B0D7-0CFD48D0BF36}"/>
              </a:ext>
            </a:extLst>
          </p:cNvPr>
          <p:cNvPicPr>
            <a:picLocks noChangeAspect="1"/>
          </p:cNvPicPr>
          <p:nvPr/>
        </p:nvPicPr>
        <p:blipFill>
          <a:blip r:embed="rId4"/>
          <a:stretch>
            <a:fillRect/>
          </a:stretch>
        </p:blipFill>
        <p:spPr>
          <a:xfrm>
            <a:off x="8398933" y="1623341"/>
            <a:ext cx="3302000" cy="1452318"/>
          </a:xfrm>
          <a:prstGeom prst="rect">
            <a:avLst/>
          </a:prstGeom>
        </p:spPr>
      </p:pic>
      <p:sp>
        <p:nvSpPr>
          <p:cNvPr id="14" name="TextBox 13">
            <a:extLst>
              <a:ext uri="{FF2B5EF4-FFF2-40B4-BE49-F238E27FC236}">
                <a16:creationId xmlns:a16="http://schemas.microsoft.com/office/drawing/2014/main" id="{9CCCFFD4-AE61-4C72-99BD-5AD4D5002431}"/>
              </a:ext>
            </a:extLst>
          </p:cNvPr>
          <p:cNvSpPr txBox="1"/>
          <p:nvPr/>
        </p:nvSpPr>
        <p:spPr>
          <a:xfrm>
            <a:off x="3539067" y="982133"/>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시각화</a:t>
            </a:r>
          </a:p>
        </p:txBody>
      </p:sp>
      <p:sp>
        <p:nvSpPr>
          <p:cNvPr id="16" name="TextBox 15">
            <a:extLst>
              <a:ext uri="{FF2B5EF4-FFF2-40B4-BE49-F238E27FC236}">
                <a16:creationId xmlns:a16="http://schemas.microsoft.com/office/drawing/2014/main" id="{46C5C809-EC4F-418A-8A83-ADD240ECFF79}"/>
              </a:ext>
            </a:extLst>
          </p:cNvPr>
          <p:cNvSpPr txBox="1"/>
          <p:nvPr/>
        </p:nvSpPr>
        <p:spPr>
          <a:xfrm>
            <a:off x="9427384" y="1113615"/>
            <a:ext cx="1253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rPr>
              <a:t>수치화</a:t>
            </a:r>
          </a:p>
        </p:txBody>
      </p:sp>
    </p:spTree>
    <p:extLst>
      <p:ext uri="{BB962C8B-B14F-4D97-AF65-F5344CB8AC3E}">
        <p14:creationId xmlns:p14="http://schemas.microsoft.com/office/powerpoint/2010/main" val="938973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표 10">
            <a:extLst>
              <a:ext uri="{FF2B5EF4-FFF2-40B4-BE49-F238E27FC236}">
                <a16:creationId xmlns:a16="http://schemas.microsoft.com/office/drawing/2014/main" id="{0DD4A7B2-2334-4574-A0FB-4E4E65D51896}"/>
              </a:ext>
            </a:extLst>
          </p:cNvPr>
          <p:cNvGraphicFramePr>
            <a:graphicFrameLocks noGrp="1"/>
          </p:cNvGraphicFramePr>
          <p:nvPr>
            <p:extLst>
              <p:ext uri="{D42A27DB-BD31-4B8C-83A1-F6EECF244321}">
                <p14:modId xmlns:p14="http://schemas.microsoft.com/office/powerpoint/2010/main" val="872359051"/>
              </p:ext>
            </p:extLst>
          </p:nvPr>
        </p:nvGraphicFramePr>
        <p:xfrm>
          <a:off x="2265785" y="1691419"/>
          <a:ext cx="7130142" cy="3475162"/>
        </p:xfrm>
        <a:graphic>
          <a:graphicData uri="http://schemas.openxmlformats.org/drawingml/2006/table">
            <a:tbl>
              <a:tblPr firstRow="1" bandRow="1">
                <a:tableStyleId>{5940675A-B579-460E-94D1-54222C63F5DA}</a:tableStyleId>
              </a:tblPr>
              <a:tblGrid>
                <a:gridCol w="1734702">
                  <a:extLst>
                    <a:ext uri="{9D8B030D-6E8A-4147-A177-3AD203B41FA5}">
                      <a16:colId xmlns:a16="http://schemas.microsoft.com/office/drawing/2014/main" val="3898180347"/>
                    </a:ext>
                  </a:extLst>
                </a:gridCol>
                <a:gridCol w="5395440">
                  <a:extLst>
                    <a:ext uri="{9D8B030D-6E8A-4147-A177-3AD203B41FA5}">
                      <a16:colId xmlns:a16="http://schemas.microsoft.com/office/drawing/2014/main" val="2344361424"/>
                    </a:ext>
                  </a:extLst>
                </a:gridCol>
              </a:tblGrid>
              <a:tr h="1050068">
                <a:tc>
                  <a:txBody>
                    <a:bodyPr/>
                    <a:lstStyle/>
                    <a:p>
                      <a:pPr lvl="0" algn="ctr">
                        <a:buNone/>
                      </a:pPr>
                      <a:r>
                        <a:rPr lang="ko-KR" altLang="en-US" sz="1800" b="1"/>
                        <a:t>강한 관계</a:t>
                      </a:r>
                      <a:endParaRPr lang="ko-KR" sz="2400" b="1"/>
                    </a:p>
                  </a:txBody>
                  <a:tcPr anchor="ctr">
                    <a:lnL w="38100">
                      <a:solidFill>
                        <a:schemeClr val="tx1"/>
                      </a:solidFill>
                    </a:lnL>
                    <a:lnR w="38100">
                      <a:solidFill>
                        <a:schemeClr val="tx1"/>
                      </a:solidFill>
                    </a:lnR>
                    <a:lnT w="38100">
                      <a:solidFill>
                        <a:schemeClr val="tx1"/>
                      </a:solidFill>
                    </a:lnT>
                    <a:lnB w="38100">
                      <a:solidFill>
                        <a:schemeClr val="tx1"/>
                      </a:solidFill>
                    </a:lnB>
                    <a:solidFill>
                      <a:schemeClr val="bg2">
                        <a:lumMod val="90000"/>
                      </a:schemeClr>
                    </a:solidFill>
                  </a:tcPr>
                </a:tc>
                <a:tc>
                  <a:txBody>
                    <a:bodyPr/>
                    <a:lstStyle/>
                    <a:p>
                      <a:pPr lvl="0" algn="ctr">
                        <a:buNone/>
                      </a:pPr>
                      <a:r>
                        <a:rPr lang="en-US" altLang="ko-KR" sz="1600" b="0" i="0" u="none" strike="noStrike" noProof="0">
                          <a:latin typeface="Malgun Gothic"/>
                        </a:rPr>
                        <a:t>OVERAGE, </a:t>
                      </a:r>
                      <a:endParaRPr lang="ko-KR" altLang="en-US" sz="2400"/>
                    </a:p>
                    <a:p>
                      <a:pPr lvl="0" algn="ctr">
                        <a:buNone/>
                      </a:pPr>
                      <a:r>
                        <a:rPr lang="ko-KR" sz="1600" b="0" i="0" u="none" strike="noStrike" noProof="0">
                          <a:latin typeface="맑은 고딕"/>
                          <a:ea typeface="맑은 고딕"/>
                        </a:rPr>
                        <a:t>INCOME, </a:t>
                      </a:r>
                      <a:endParaRPr lang="ko-KR" altLang="en-US" sz="2400"/>
                    </a:p>
                    <a:p>
                      <a:pPr lvl="0" algn="ctr">
                        <a:buNone/>
                      </a:pPr>
                      <a:r>
                        <a:rPr lang="en-US" altLang="ko-KR" sz="1600" b="0" i="0" u="none" strike="noStrike" noProof="0">
                          <a:latin typeface="Malgun Gothic"/>
                          <a:ea typeface="Malgun Gothic"/>
                        </a:rPr>
                        <a:t>HANDSET_PRICE</a:t>
                      </a:r>
                      <a:endParaRPr lang="ko-KR" sz="2400"/>
                    </a:p>
                  </a:txBody>
                  <a:tcPr anchor="ctr">
                    <a:lnL w="38100">
                      <a:solidFill>
                        <a:schemeClr val="tx1"/>
                      </a:solidFill>
                    </a:lnL>
                    <a:lnR w="38100">
                      <a:solidFill>
                        <a:schemeClr val="tx1"/>
                      </a:solidFill>
                    </a:lnR>
                    <a:lnT w="38100">
                      <a:solidFill>
                        <a:schemeClr val="tx1"/>
                      </a:solidFill>
                    </a:lnT>
                    <a:lnB w="38100">
                      <a:solidFill>
                        <a:schemeClr val="tx1"/>
                      </a:solidFill>
                    </a:lnB>
                  </a:tcPr>
                </a:tc>
                <a:extLst>
                  <a:ext uri="{0D108BD9-81ED-4DB2-BD59-A6C34878D82A}">
                    <a16:rowId xmlns:a16="http://schemas.microsoft.com/office/drawing/2014/main" val="2668014601"/>
                  </a:ext>
                </a:extLst>
              </a:tr>
              <a:tr h="702205">
                <a:tc>
                  <a:txBody>
                    <a:bodyPr/>
                    <a:lstStyle/>
                    <a:p>
                      <a:pPr algn="ctr" latinLnBrk="1"/>
                      <a:r>
                        <a:rPr lang="ko-KR" altLang="en-US" sz="1800" b="1"/>
                        <a:t>중간 관계</a:t>
                      </a:r>
                    </a:p>
                  </a:txBody>
                  <a:tcPr anchor="ctr">
                    <a:lnL w="38100">
                      <a:solidFill>
                        <a:schemeClr val="tx1"/>
                      </a:solidFill>
                    </a:lnL>
                    <a:lnR w="38100">
                      <a:solidFill>
                        <a:schemeClr val="tx1"/>
                      </a:solidFill>
                    </a:lnR>
                    <a:lnT w="38100">
                      <a:solidFill>
                        <a:schemeClr val="tx1"/>
                      </a:solidFill>
                    </a:lnT>
                    <a:lnB w="38100">
                      <a:solidFill>
                        <a:schemeClr val="tx1"/>
                      </a:solidFill>
                    </a:lnB>
                    <a:solidFill>
                      <a:schemeClr val="bg2">
                        <a:lumMod val="90000"/>
                      </a:schemeClr>
                    </a:solidFill>
                  </a:tcPr>
                </a:tc>
                <a:tc>
                  <a:txBody>
                    <a:bodyPr/>
                    <a:lstStyle/>
                    <a:p>
                      <a:pPr lvl="0" algn="ctr">
                        <a:lnSpc>
                          <a:spcPct val="100000"/>
                        </a:lnSpc>
                        <a:spcBef>
                          <a:spcPts val="0"/>
                        </a:spcBef>
                        <a:spcAft>
                          <a:spcPts val="0"/>
                        </a:spcAft>
                        <a:buNone/>
                      </a:pPr>
                      <a:r>
                        <a:rPr lang="en-US" altLang="ko-KR" sz="1600" b="0" i="0" u="none" strike="noStrike" noProof="0">
                          <a:latin typeface="Malgun Gothic"/>
                          <a:ea typeface="Malgun Gothic"/>
                        </a:rPr>
                        <a:t>LEFTOVER</a:t>
                      </a:r>
                      <a:endParaRPr lang="ko-KR" altLang="en-US" sz="2400"/>
                    </a:p>
                  </a:txBody>
                  <a:tcPr anchor="ctr">
                    <a:lnL w="38100">
                      <a:solidFill>
                        <a:schemeClr val="tx1"/>
                      </a:solidFill>
                    </a:lnL>
                    <a:lnR w="38100">
                      <a:solidFill>
                        <a:schemeClr val="tx1"/>
                      </a:solidFill>
                    </a:lnR>
                    <a:lnT w="38100">
                      <a:solidFill>
                        <a:schemeClr val="tx1"/>
                      </a:solidFill>
                    </a:lnT>
                    <a:lnB w="38100">
                      <a:solidFill>
                        <a:schemeClr val="tx1"/>
                      </a:solidFill>
                    </a:lnB>
                  </a:tcPr>
                </a:tc>
                <a:extLst>
                  <a:ext uri="{0D108BD9-81ED-4DB2-BD59-A6C34878D82A}">
                    <a16:rowId xmlns:a16="http://schemas.microsoft.com/office/drawing/2014/main" val="2497047944"/>
                  </a:ext>
                </a:extLst>
              </a:tr>
              <a:tr h="1722889">
                <a:tc>
                  <a:txBody>
                    <a:bodyPr/>
                    <a:lstStyle/>
                    <a:p>
                      <a:pPr algn="ctr" latinLnBrk="1"/>
                      <a:r>
                        <a:rPr lang="ko-KR" altLang="en-US" sz="1800" b="1"/>
                        <a:t>관계 없음</a:t>
                      </a:r>
                    </a:p>
                  </a:txBody>
                  <a:tcPr anchor="ctr">
                    <a:lnL w="38100">
                      <a:solidFill>
                        <a:schemeClr val="tx1"/>
                      </a:solidFill>
                    </a:lnL>
                    <a:lnR w="38100">
                      <a:solidFill>
                        <a:schemeClr val="tx1"/>
                      </a:solidFill>
                    </a:lnR>
                    <a:lnT w="38100">
                      <a:solidFill>
                        <a:schemeClr val="tx1"/>
                      </a:solidFill>
                    </a:lnT>
                    <a:lnB w="38100">
                      <a:solidFill>
                        <a:schemeClr val="tx1"/>
                      </a:solidFill>
                    </a:lnB>
                    <a:solidFill>
                      <a:schemeClr val="bg2">
                        <a:lumMod val="90000"/>
                      </a:schemeClr>
                    </a:solidFill>
                  </a:tcPr>
                </a:tc>
                <a:tc>
                  <a:txBody>
                    <a:bodyPr/>
                    <a:lstStyle/>
                    <a:p>
                      <a:pPr marL="0" marR="0" lvl="0" indent="0" algn="ctr">
                        <a:lnSpc>
                          <a:spcPct val="90000"/>
                        </a:lnSpc>
                        <a:spcBef>
                          <a:spcPts val="1000"/>
                        </a:spcBef>
                        <a:spcAft>
                          <a:spcPts val="0"/>
                        </a:spcAft>
                        <a:buNone/>
                      </a:pPr>
                      <a:r>
                        <a:rPr lang="en-US" altLang="ko-KR" sz="1600" b="0" i="0" u="none" strike="noStrike" noProof="0" dirty="0">
                          <a:latin typeface="Malgun Gothic"/>
                          <a:ea typeface="Malgun Gothic"/>
                        </a:rPr>
                        <a:t>REPORTED_SATISFACTION</a:t>
                      </a:r>
                      <a:r>
                        <a:rPr lang="en-US" sz="1600" b="0" i="0" u="none" strike="noStrike" noProof="0" dirty="0">
                          <a:latin typeface="Malgun Gothic"/>
                        </a:rPr>
                        <a:t>,</a:t>
                      </a:r>
                      <a:endParaRPr lang="ko-KR" altLang="en-US" sz="2400" dirty="0"/>
                    </a:p>
                    <a:p>
                      <a:pPr marL="0" marR="0" lvl="0" indent="0" algn="ctr">
                        <a:lnSpc>
                          <a:spcPct val="90000"/>
                        </a:lnSpc>
                        <a:spcBef>
                          <a:spcPts val="1000"/>
                        </a:spcBef>
                        <a:spcAft>
                          <a:spcPts val="0"/>
                        </a:spcAft>
                        <a:buNone/>
                      </a:pPr>
                      <a:r>
                        <a:rPr lang="en-US" altLang="ko-KR" sz="1600" b="0" i="0" u="none" strike="noStrike" noProof="0" dirty="0">
                          <a:latin typeface="Malgun Gothic"/>
                          <a:ea typeface="Malgun Gothic"/>
                        </a:rPr>
                        <a:t>CONSIDERING_CHANGE_OF_</a:t>
                      </a:r>
                      <a:r>
                        <a:rPr lang="en-US" sz="1600" b="0" i="0" u="none" strike="noStrike" noProof="0" dirty="0">
                          <a:latin typeface="Malgun Gothic"/>
                        </a:rPr>
                        <a:t>PLAN,</a:t>
                      </a:r>
                      <a:endParaRPr lang="ko-KR" altLang="en-US" sz="2400" dirty="0"/>
                    </a:p>
                    <a:p>
                      <a:pPr marL="0" marR="0" lvl="0" indent="0" algn="ctr">
                        <a:lnSpc>
                          <a:spcPct val="90000"/>
                        </a:lnSpc>
                        <a:spcBef>
                          <a:spcPts val="1000"/>
                        </a:spcBef>
                        <a:spcAft>
                          <a:spcPts val="0"/>
                        </a:spcAft>
                        <a:buNone/>
                      </a:pPr>
                      <a:r>
                        <a:rPr lang="en-US" sz="1600" b="0" i="0" u="none" strike="noStrike" noProof="0" dirty="0">
                          <a:latin typeface="Malgun Gothic"/>
                        </a:rPr>
                        <a:t>AVERAGE_CALL_DURATION,</a:t>
                      </a:r>
                      <a:endParaRPr lang="en-US" sz="2400" dirty="0"/>
                    </a:p>
                    <a:p>
                      <a:pPr marL="0" marR="0" lvl="0" indent="0" algn="ctr">
                        <a:lnSpc>
                          <a:spcPct val="90000"/>
                        </a:lnSpc>
                        <a:spcBef>
                          <a:spcPts val="1000"/>
                        </a:spcBef>
                        <a:spcAft>
                          <a:spcPts val="0"/>
                        </a:spcAft>
                        <a:buNone/>
                      </a:pPr>
                      <a:r>
                        <a:rPr lang="en-US" altLang="ko-KR" sz="1600" b="0" i="0" u="none" strike="noStrike" noProof="0" dirty="0">
                          <a:latin typeface="Malgun Gothic"/>
                        </a:rPr>
                        <a:t>COLLEGE</a:t>
                      </a:r>
                      <a:endParaRPr lang="ko-KR" sz="2400" dirty="0"/>
                    </a:p>
                  </a:txBody>
                  <a:tcPr anchor="ctr">
                    <a:lnL w="38100">
                      <a:solidFill>
                        <a:schemeClr val="tx1"/>
                      </a:solidFill>
                    </a:lnL>
                    <a:lnR w="38100">
                      <a:solidFill>
                        <a:schemeClr val="tx1"/>
                      </a:solidFill>
                    </a:lnR>
                    <a:lnT w="38100">
                      <a:solidFill>
                        <a:schemeClr val="tx1"/>
                      </a:solidFill>
                    </a:lnT>
                    <a:lnB w="38100">
                      <a:solidFill>
                        <a:schemeClr val="tx1"/>
                      </a:solidFill>
                    </a:lnB>
                  </a:tcPr>
                </a:tc>
                <a:extLst>
                  <a:ext uri="{0D108BD9-81ED-4DB2-BD59-A6C34878D82A}">
                    <a16:rowId xmlns:a16="http://schemas.microsoft.com/office/drawing/2014/main" val="1851015043"/>
                  </a:ext>
                </a:extLst>
              </a:tr>
            </a:tbl>
          </a:graphicData>
        </a:graphic>
      </p:graphicFrame>
      <p:sp>
        <p:nvSpPr>
          <p:cNvPr id="13" name="제목 1">
            <a:extLst>
              <a:ext uri="{FF2B5EF4-FFF2-40B4-BE49-F238E27FC236}">
                <a16:creationId xmlns:a16="http://schemas.microsoft.com/office/drawing/2014/main" id="{02FE4FE9-635D-44AC-A5A0-C33D1B837436}"/>
              </a:ext>
            </a:extLst>
          </p:cNvPr>
          <p:cNvSpPr>
            <a:spLocks noGrp="1"/>
          </p:cNvSpPr>
          <p:nvPr>
            <p:ph type="title"/>
          </p:nvPr>
        </p:nvSpPr>
        <p:spPr>
          <a:xfrm>
            <a:off x="0" y="233115"/>
            <a:ext cx="6241550" cy="690563"/>
          </a:xfrm>
        </p:spPr>
        <p:txBody>
          <a:bodyPr>
            <a:normAutofit/>
          </a:bodyPr>
          <a:lstStyle/>
          <a:p>
            <a:r>
              <a:rPr lang="ko-KR" altLang="en-US" sz="2400" b="1" dirty="0">
                <a:ea typeface="맑은 고딕"/>
              </a:rPr>
              <a:t>관계 정리</a:t>
            </a:r>
          </a:p>
        </p:txBody>
      </p:sp>
    </p:spTree>
    <p:extLst>
      <p:ext uri="{BB962C8B-B14F-4D97-AF65-F5344CB8AC3E}">
        <p14:creationId xmlns:p14="http://schemas.microsoft.com/office/powerpoint/2010/main" val="157735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2578F-049E-419B-8FB7-68189E39D5D8}"/>
              </a:ext>
            </a:extLst>
          </p:cNvPr>
          <p:cNvSpPr txBox="1"/>
          <p:nvPr/>
        </p:nvSpPr>
        <p:spPr>
          <a:xfrm>
            <a:off x="886759" y="1526242"/>
            <a:ext cx="1050887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분석 결과 만족도 설문과 변경 계획 설문 데이터에 대한 타당성이 없는 것으로 판단하였다. 따라서 재설문을 통한 적절한 데이터로 고객의 만족도를 파악할 필요가 있어 보인다. 만약 불만족하거나 변경 계획이 뚜렷한 고객들이 많다면 이유를 조사하고 그에 상응하는 대안을 세워야 한다.</a:t>
            </a:r>
            <a:endParaRPr lang="ko-KR"/>
          </a:p>
          <a:p>
            <a:endParaRPr lang="ko-KR" altLang="en-US">
              <a:ea typeface="맑은 고딕"/>
            </a:endParaRPr>
          </a:p>
          <a:p>
            <a:r>
              <a:rPr lang="ko-KR" altLang="en-US">
                <a:ea typeface="맑은 고딕"/>
              </a:rPr>
              <a:t>- 추가 분석 결과 연수입액과 휴대폰 가격에 대한 상관관계가 있었다. 높은 연수입액을 가진 고객들은 대체로 높은 가격대의 휴대폰을 사용하고 있었으며, 이 고객들의 이탈율이 높은 것으로 분석되었다. 따라서 높은 가격대의 휴대폰 요금제 서비스가 다소 부실하다고 추측하였고 이러한 고객들의 이탈을 막기 위한 프리미엄 서비스가 필요하다고 판단하였다.</a:t>
            </a:r>
          </a:p>
          <a:p>
            <a:endParaRPr lang="ko-KR" altLang="en-US">
              <a:ea typeface="맑은 고딕"/>
            </a:endParaRPr>
          </a:p>
          <a:p>
            <a:r>
              <a:rPr lang="ko-KR" altLang="en-US">
                <a:ea typeface="맑은 고딕"/>
              </a:rPr>
              <a:t>- </a:t>
            </a:r>
            <a:r>
              <a:rPr lang="ko-KR">
                <a:latin typeface="Malgun Gothic"/>
                <a:ea typeface="Malgun Gothic"/>
              </a:rPr>
              <a:t>이탈율이 높은 고객의 경우 연 수입액에 따른 휴대폰 가격대 추천을 해주면 좋을 것 같다.  </a:t>
            </a:r>
            <a:endParaRPr lang="ko-KR" altLang="en-US">
              <a:ea typeface="맑은 고딕"/>
            </a:endParaRPr>
          </a:p>
          <a:p>
            <a:endParaRPr lang="ko-KR" altLang="en-US">
              <a:ea typeface="맑은 고딕"/>
            </a:endParaRPr>
          </a:p>
          <a:p>
            <a:r>
              <a:rPr lang="ko-KR" altLang="en-US">
                <a:ea typeface="맑은 고딕"/>
              </a:rPr>
              <a:t>- 월 사용 초과시간(OVERAGE) 변수를 분석한 결과 일정</a:t>
            </a:r>
            <a:r>
              <a:rPr lang="ko-KR" altLang="en-US">
                <a:latin typeface="맑은 고딕"/>
                <a:ea typeface="맑은 고딕"/>
              </a:rPr>
              <a:t> 구간들을 기준으로 밀도가 매우 높은 것을 확인하였다. 이는 고객들이 사용할 수 있는 요금제의 종류가 다양하지 </a:t>
            </a:r>
            <a:r>
              <a:rPr lang="ko-KR" altLang="en-US" err="1">
                <a:latin typeface="맑은 고딕"/>
                <a:ea typeface="맑은 고딕"/>
              </a:rPr>
              <a:t>않아서라고</a:t>
            </a:r>
            <a:r>
              <a:rPr lang="ko-KR" altLang="en-US">
                <a:latin typeface="맑은 고딕"/>
                <a:ea typeface="맑은 고딕"/>
              </a:rPr>
              <a:t> 추측했다. 따라서 통신사에서 고객들의 공통적인 니즈를 파악하여 다양한 요금제를 만들어 서비스를 시작한다면 고객들의 이탈을 막을 수 있을 것이다. </a:t>
            </a:r>
            <a:endParaRPr lang="ko-KR"/>
          </a:p>
          <a:p>
            <a:endParaRPr lang="ko-KR" altLang="en-US">
              <a:latin typeface="맑은 고딕"/>
              <a:ea typeface="맑은 고딕"/>
            </a:endParaRPr>
          </a:p>
        </p:txBody>
      </p:sp>
      <p:sp>
        <p:nvSpPr>
          <p:cNvPr id="9" name="제목 1">
            <a:extLst>
              <a:ext uri="{FF2B5EF4-FFF2-40B4-BE49-F238E27FC236}">
                <a16:creationId xmlns:a16="http://schemas.microsoft.com/office/drawing/2014/main" id="{436E20B1-7627-4250-9D0F-6237C78C9D11}"/>
              </a:ext>
            </a:extLst>
          </p:cNvPr>
          <p:cNvSpPr txBox="1">
            <a:spLocks/>
          </p:cNvSpPr>
          <p:nvPr/>
        </p:nvSpPr>
        <p:spPr>
          <a:xfrm>
            <a:off x="160867" y="195792"/>
            <a:ext cx="6241550" cy="690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2400" b="1">
                <a:ea typeface="맑은 고딕"/>
              </a:rPr>
              <a:t>고객이탈방지를 위한 비즈니스 제안</a:t>
            </a:r>
          </a:p>
        </p:txBody>
      </p:sp>
    </p:spTree>
    <p:extLst>
      <p:ext uri="{BB962C8B-B14F-4D97-AF65-F5344CB8AC3E}">
        <p14:creationId xmlns:p14="http://schemas.microsoft.com/office/powerpoint/2010/main" val="86651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59A1E2-15A3-490A-8195-707C4F8F827D}"/>
              </a:ext>
            </a:extLst>
          </p:cNvPr>
          <p:cNvSpPr>
            <a:spLocks noGrp="1"/>
          </p:cNvSpPr>
          <p:nvPr>
            <p:ph type="title"/>
          </p:nvPr>
        </p:nvSpPr>
        <p:spPr>
          <a:xfrm>
            <a:off x="4681818" y="2561478"/>
            <a:ext cx="3803277" cy="1347974"/>
          </a:xfrm>
        </p:spPr>
        <p:txBody>
          <a:bodyPr/>
          <a:lstStyle/>
          <a:p>
            <a:r>
              <a:rPr lang="ko-KR" altLang="en-US">
                <a:ea typeface="맑은 고딕"/>
              </a:rPr>
              <a:t>가설 수립</a:t>
            </a:r>
          </a:p>
        </p:txBody>
      </p:sp>
    </p:spTree>
    <p:extLst>
      <p:ext uri="{BB962C8B-B14F-4D97-AF65-F5344CB8AC3E}">
        <p14:creationId xmlns:p14="http://schemas.microsoft.com/office/powerpoint/2010/main" val="286369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8CC3FC-6D78-4640-95AB-60447FE8B0AF}"/>
              </a:ext>
            </a:extLst>
          </p:cNvPr>
          <p:cNvSpPr txBox="1"/>
          <p:nvPr/>
        </p:nvSpPr>
        <p:spPr>
          <a:xfrm>
            <a:off x="1015253" y="1065170"/>
            <a:ext cx="35836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a:ea typeface="맑은 고딕"/>
              </a:rPr>
              <a:t>숫자형 변수 도출 및 가설수립</a:t>
            </a:r>
          </a:p>
        </p:txBody>
      </p:sp>
      <p:sp>
        <p:nvSpPr>
          <p:cNvPr id="6" name="TextBox 5">
            <a:extLst>
              <a:ext uri="{FF2B5EF4-FFF2-40B4-BE49-F238E27FC236}">
                <a16:creationId xmlns:a16="http://schemas.microsoft.com/office/drawing/2014/main" id="{71672B7E-7B3B-4F8B-BB6A-E153BAD03218}"/>
              </a:ext>
            </a:extLst>
          </p:cNvPr>
          <p:cNvSpPr txBox="1"/>
          <p:nvPr/>
        </p:nvSpPr>
        <p:spPr>
          <a:xfrm>
            <a:off x="1024467" y="3851586"/>
            <a:ext cx="43010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a:ea typeface="맑은 고딕"/>
              </a:rPr>
              <a:t>범주형 변수 도출 및 가설수립</a:t>
            </a:r>
          </a:p>
        </p:txBody>
      </p:sp>
      <p:sp>
        <p:nvSpPr>
          <p:cNvPr id="7" name="TextBox 6">
            <a:extLst>
              <a:ext uri="{FF2B5EF4-FFF2-40B4-BE49-F238E27FC236}">
                <a16:creationId xmlns:a16="http://schemas.microsoft.com/office/drawing/2014/main" id="{CF508EF1-6909-48D0-A028-E1E1C848DFC2}"/>
              </a:ext>
            </a:extLst>
          </p:cNvPr>
          <p:cNvSpPr txBox="1"/>
          <p:nvPr/>
        </p:nvSpPr>
        <p:spPr>
          <a:xfrm>
            <a:off x="1165412" y="4352365"/>
            <a:ext cx="97451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ea typeface="+mn-lt"/>
                <a:cs typeface="+mn-lt"/>
              </a:rPr>
              <a:t>1.</a:t>
            </a:r>
            <a:r>
              <a:rPr lang="ko-KR" altLang="en-US">
                <a:ea typeface="+mn-lt"/>
                <a:cs typeface="+mn-lt"/>
              </a:rPr>
              <a:t> </a:t>
            </a:r>
            <a:r>
              <a:rPr lang="ko-KR">
                <a:ea typeface="+mn-lt"/>
                <a:cs typeface="+mn-lt"/>
              </a:rPr>
              <a:t>대학 졸업 여부에 따라 졸업을 하지 않은 고객의 이탈율이 높을 것이다</a:t>
            </a:r>
            <a:r>
              <a:rPr lang="en-US" altLang="ko-KR">
                <a:ea typeface="+mn-lt"/>
                <a:cs typeface="+mn-lt"/>
              </a:rPr>
              <a:t>.</a:t>
            </a:r>
            <a:endParaRPr lang="ko-KR" altLang="en-US">
              <a:ea typeface="맑은 고딕" panose="020B0503020000020004" pitchFamily="34" charset="-127"/>
              <a:cs typeface="+mn-lt"/>
            </a:endParaRPr>
          </a:p>
        </p:txBody>
      </p:sp>
      <p:sp>
        <p:nvSpPr>
          <p:cNvPr id="5" name="TextBox 4">
            <a:extLst>
              <a:ext uri="{FF2B5EF4-FFF2-40B4-BE49-F238E27FC236}">
                <a16:creationId xmlns:a16="http://schemas.microsoft.com/office/drawing/2014/main" id="{7D1B50EF-75EF-427A-9C74-68874B2ED681}"/>
              </a:ext>
            </a:extLst>
          </p:cNvPr>
          <p:cNvSpPr txBox="1"/>
          <p:nvPr/>
        </p:nvSpPr>
        <p:spPr>
          <a:xfrm>
            <a:off x="1162275" y="4870515"/>
            <a:ext cx="67797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ea typeface="+mn-lt"/>
                <a:cs typeface="+mn-lt"/>
              </a:rPr>
              <a:t>2.</a:t>
            </a:r>
            <a:r>
              <a:rPr lang="ko-KR" altLang="en-US">
                <a:ea typeface="+mn-lt"/>
                <a:cs typeface="+mn-lt"/>
              </a:rPr>
              <a:t> </a:t>
            </a:r>
            <a:r>
              <a:rPr lang="ko-KR">
                <a:ea typeface="+mn-lt"/>
                <a:cs typeface="+mn-lt"/>
              </a:rPr>
              <a:t>만족도 설문에서 만족하지 않을 수록 이탈율이 높을 것이다</a:t>
            </a:r>
            <a:r>
              <a:rPr lang="en-US" altLang="ko-KR">
                <a:ea typeface="+mn-lt"/>
                <a:cs typeface="+mn-lt"/>
              </a:rPr>
              <a:t>.</a:t>
            </a:r>
            <a:endParaRPr lang="ko-KR"/>
          </a:p>
        </p:txBody>
      </p:sp>
      <p:sp>
        <p:nvSpPr>
          <p:cNvPr id="3" name="TextBox 2">
            <a:extLst>
              <a:ext uri="{FF2B5EF4-FFF2-40B4-BE49-F238E27FC236}">
                <a16:creationId xmlns:a16="http://schemas.microsoft.com/office/drawing/2014/main" id="{62B2D34D-096E-4B24-8F0B-F1D05E8ACA9B}"/>
              </a:ext>
            </a:extLst>
          </p:cNvPr>
          <p:cNvSpPr txBox="1"/>
          <p:nvPr/>
        </p:nvSpPr>
        <p:spPr>
          <a:xfrm>
            <a:off x="1195683" y="2146190"/>
            <a:ext cx="69984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2. </a:t>
            </a:r>
            <a:r>
              <a:rPr lang="ko-KR">
                <a:ea typeface="+mn-lt"/>
                <a:cs typeface="+mn-lt"/>
              </a:rPr>
              <a:t>월 초과 사용 시간이 높을 수록 이탈율이 높을 것이다.</a:t>
            </a:r>
          </a:p>
        </p:txBody>
      </p:sp>
      <p:sp>
        <p:nvSpPr>
          <p:cNvPr id="8" name="TextBox 7">
            <a:extLst>
              <a:ext uri="{FF2B5EF4-FFF2-40B4-BE49-F238E27FC236}">
                <a16:creationId xmlns:a16="http://schemas.microsoft.com/office/drawing/2014/main" id="{E55D0A33-B42A-44F3-B323-7809000D02A9}"/>
              </a:ext>
            </a:extLst>
          </p:cNvPr>
          <p:cNvSpPr txBox="1"/>
          <p:nvPr/>
        </p:nvSpPr>
        <p:spPr>
          <a:xfrm>
            <a:off x="1153647" y="1648337"/>
            <a:ext cx="8195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ea typeface="+mn-lt"/>
                <a:cs typeface="+mn-lt"/>
              </a:rPr>
              <a:t>1.</a:t>
            </a:r>
            <a:r>
              <a:rPr lang="ko-KR" altLang="en-US">
                <a:ea typeface="+mn-lt"/>
                <a:cs typeface="+mn-lt"/>
              </a:rPr>
              <a:t> </a:t>
            </a:r>
            <a:r>
              <a:rPr lang="ko-KR">
                <a:ea typeface="+mn-lt"/>
                <a:cs typeface="+mn-lt"/>
              </a:rPr>
              <a:t>연 수입액이 적을 수록 이탈율이 높을 것이다.</a:t>
            </a:r>
            <a:endParaRPr lang="en-US" altLang="ko-KR">
              <a:ea typeface="맑은 고딕"/>
            </a:endParaRPr>
          </a:p>
        </p:txBody>
      </p:sp>
      <p:sp>
        <p:nvSpPr>
          <p:cNvPr id="9" name="TextBox 8">
            <a:extLst>
              <a:ext uri="{FF2B5EF4-FFF2-40B4-BE49-F238E27FC236}">
                <a16:creationId xmlns:a16="http://schemas.microsoft.com/office/drawing/2014/main" id="{A92ED7C8-5B36-42E8-AAD5-16F31161586A}"/>
              </a:ext>
            </a:extLst>
          </p:cNvPr>
          <p:cNvSpPr txBox="1"/>
          <p:nvPr/>
        </p:nvSpPr>
        <p:spPr>
          <a:xfrm>
            <a:off x="1168650" y="5408208"/>
            <a:ext cx="7348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3. 변경</a:t>
            </a:r>
            <a:r>
              <a:rPr lang="en-US" altLang="ko-KR">
                <a:ea typeface="맑은 고딕"/>
              </a:rPr>
              <a:t> </a:t>
            </a:r>
            <a:r>
              <a:rPr lang="ko-KR" altLang="en-US">
                <a:ea typeface="맑은 고딕"/>
              </a:rPr>
              <a:t>계획</a:t>
            </a:r>
            <a:r>
              <a:rPr lang="en-US" altLang="ko-KR">
                <a:ea typeface="맑은 고딕"/>
              </a:rPr>
              <a:t> </a:t>
            </a:r>
            <a:r>
              <a:rPr lang="ko-KR" altLang="en-US">
                <a:ea typeface="맑은 고딕"/>
              </a:rPr>
              <a:t>설문에서</a:t>
            </a:r>
            <a:r>
              <a:rPr lang="en-US" altLang="ko-KR">
                <a:ea typeface="맑은 고딕"/>
              </a:rPr>
              <a:t> </a:t>
            </a:r>
            <a:r>
              <a:rPr lang="ko-KR" altLang="en-US">
                <a:ea typeface="맑은 고딕"/>
              </a:rPr>
              <a:t>변경</a:t>
            </a:r>
            <a:r>
              <a:rPr lang="en-US" altLang="ko-KR">
                <a:ea typeface="맑은 고딕"/>
              </a:rPr>
              <a:t> </a:t>
            </a:r>
            <a:r>
              <a:rPr lang="ko-KR" altLang="en-US">
                <a:ea typeface="맑은 고딕"/>
              </a:rPr>
              <a:t>계획이</a:t>
            </a:r>
            <a:r>
              <a:rPr lang="en-US" altLang="ko-KR">
                <a:ea typeface="맑은 고딕"/>
              </a:rPr>
              <a:t> </a:t>
            </a:r>
            <a:r>
              <a:rPr lang="ko-KR" altLang="en-US">
                <a:ea typeface="맑은 고딕"/>
              </a:rPr>
              <a:t>뚜렷할수록</a:t>
            </a:r>
            <a:r>
              <a:rPr lang="en-US" altLang="ko-KR">
                <a:ea typeface="맑은 고딕"/>
              </a:rPr>
              <a:t> </a:t>
            </a:r>
            <a:r>
              <a:rPr lang="ko-KR" altLang="en-US">
                <a:ea typeface="맑은 고딕"/>
              </a:rPr>
              <a:t>이탈율이</a:t>
            </a:r>
            <a:r>
              <a:rPr lang="en-US" altLang="ko-KR">
                <a:ea typeface="맑은 고딕"/>
              </a:rPr>
              <a:t> </a:t>
            </a:r>
            <a:r>
              <a:rPr lang="ko-KR" altLang="en-US">
                <a:ea typeface="맑은 고딕"/>
              </a:rPr>
              <a:t>높을</a:t>
            </a:r>
            <a:r>
              <a:rPr lang="en-US" altLang="ko-KR">
                <a:ea typeface="맑은 고딕"/>
              </a:rPr>
              <a:t> </a:t>
            </a:r>
            <a:r>
              <a:rPr lang="ko-KR" altLang="en-US">
                <a:ea typeface="맑은 고딕"/>
              </a:rPr>
              <a:t>것이다</a:t>
            </a:r>
            <a:r>
              <a:rPr lang="en-US" altLang="ko-KR">
                <a:ea typeface="맑은 고딕"/>
              </a:rPr>
              <a:t>.</a:t>
            </a:r>
          </a:p>
        </p:txBody>
      </p:sp>
      <p:sp>
        <p:nvSpPr>
          <p:cNvPr id="10" name="TextBox 9">
            <a:extLst>
              <a:ext uri="{FF2B5EF4-FFF2-40B4-BE49-F238E27FC236}">
                <a16:creationId xmlns:a16="http://schemas.microsoft.com/office/drawing/2014/main" id="{B12445FC-7BF7-43F5-8508-2B562479E95E}"/>
              </a:ext>
            </a:extLst>
          </p:cNvPr>
          <p:cNvSpPr txBox="1"/>
          <p:nvPr/>
        </p:nvSpPr>
        <p:spPr>
          <a:xfrm>
            <a:off x="1150121" y="2667114"/>
            <a:ext cx="5850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ea typeface="+mn-lt"/>
                <a:cs typeface="+mn-lt"/>
              </a:rPr>
              <a:t>3. </a:t>
            </a:r>
            <a:r>
              <a:rPr lang="ko-KR">
                <a:ea typeface="+mn-lt"/>
                <a:cs typeface="+mn-lt"/>
              </a:rPr>
              <a:t>월 사용 잔여 시간이 높을수록 이탈율이 높을 것이다</a:t>
            </a:r>
            <a:r>
              <a:rPr lang="en-US" altLang="ko-KR">
                <a:ea typeface="+mn-lt"/>
                <a:cs typeface="+mn-lt"/>
              </a:rPr>
              <a:t>.</a:t>
            </a:r>
            <a:endParaRPr lang="ko-KR"/>
          </a:p>
        </p:txBody>
      </p:sp>
      <p:sp>
        <p:nvSpPr>
          <p:cNvPr id="12" name="TextBox 11">
            <a:extLst>
              <a:ext uri="{FF2B5EF4-FFF2-40B4-BE49-F238E27FC236}">
                <a16:creationId xmlns:a16="http://schemas.microsoft.com/office/drawing/2014/main" id="{1693DE2F-9BB3-49AE-BBE9-22993A9DE479}"/>
              </a:ext>
            </a:extLst>
          </p:cNvPr>
          <p:cNvSpPr txBox="1"/>
          <p:nvPr/>
        </p:nvSpPr>
        <p:spPr>
          <a:xfrm>
            <a:off x="270186" y="248521"/>
            <a:ext cx="20511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a:ea typeface="맑은 고딕"/>
              </a:rPr>
              <a:t>가설 수립</a:t>
            </a:r>
          </a:p>
        </p:txBody>
      </p:sp>
      <p:sp>
        <p:nvSpPr>
          <p:cNvPr id="13" name="TextBox 12">
            <a:extLst>
              <a:ext uri="{FF2B5EF4-FFF2-40B4-BE49-F238E27FC236}">
                <a16:creationId xmlns:a16="http://schemas.microsoft.com/office/drawing/2014/main" id="{F9333A03-0EFE-454F-B2A4-5C01F421B5F7}"/>
              </a:ext>
            </a:extLst>
          </p:cNvPr>
          <p:cNvSpPr txBox="1"/>
          <p:nvPr/>
        </p:nvSpPr>
        <p:spPr>
          <a:xfrm>
            <a:off x="1194944" y="3162938"/>
            <a:ext cx="5850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ea typeface="+mn-lt"/>
                <a:cs typeface="+mn-lt"/>
              </a:rPr>
              <a:t>4. </a:t>
            </a:r>
            <a:r>
              <a:rPr lang="en-US" altLang="ko-KR" err="1">
                <a:ea typeface="+mn-lt"/>
                <a:cs typeface="+mn-lt"/>
              </a:rPr>
              <a:t>핸드폰</a:t>
            </a:r>
            <a:r>
              <a:rPr lang="en-US" altLang="ko-KR">
                <a:ea typeface="+mn-lt"/>
                <a:cs typeface="+mn-lt"/>
              </a:rPr>
              <a:t> </a:t>
            </a:r>
            <a:r>
              <a:rPr lang="en-US" altLang="ko-KR" err="1">
                <a:ea typeface="+mn-lt"/>
                <a:cs typeface="+mn-lt"/>
              </a:rPr>
              <a:t>가격</a:t>
            </a:r>
            <a:r>
              <a:rPr lang="ko-KR">
                <a:ea typeface="+mn-lt"/>
                <a:cs typeface="+mn-lt"/>
              </a:rPr>
              <a:t>이 높을수록 이탈율이 높을 것이다</a:t>
            </a:r>
            <a:r>
              <a:rPr lang="en-US" altLang="ko-KR">
                <a:ea typeface="+mn-lt"/>
                <a:cs typeface="+mn-lt"/>
              </a:rPr>
              <a:t>.</a:t>
            </a:r>
            <a:endParaRPr lang="ko-KR"/>
          </a:p>
        </p:txBody>
      </p:sp>
    </p:spTree>
    <p:extLst>
      <p:ext uri="{BB962C8B-B14F-4D97-AF65-F5344CB8AC3E}">
        <p14:creationId xmlns:p14="http://schemas.microsoft.com/office/powerpoint/2010/main" val="391403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59A1E2-15A3-490A-8195-707C4F8F827D}"/>
              </a:ext>
            </a:extLst>
          </p:cNvPr>
          <p:cNvSpPr>
            <a:spLocks noGrp="1"/>
          </p:cNvSpPr>
          <p:nvPr>
            <p:ph type="title"/>
          </p:nvPr>
        </p:nvSpPr>
        <p:spPr>
          <a:xfrm>
            <a:off x="4681818" y="2561478"/>
            <a:ext cx="3803277" cy="1347974"/>
          </a:xfrm>
        </p:spPr>
        <p:txBody>
          <a:bodyPr/>
          <a:lstStyle/>
          <a:p>
            <a:r>
              <a:rPr lang="ko-KR" altLang="en-US" err="1">
                <a:ea typeface="맑은 고딕"/>
              </a:rPr>
              <a:t>단변량</a:t>
            </a:r>
            <a:r>
              <a:rPr lang="ko-KR" altLang="en-US">
                <a:ea typeface="맑은 고딕"/>
              </a:rPr>
              <a:t> 분석</a:t>
            </a:r>
          </a:p>
        </p:txBody>
      </p:sp>
    </p:spTree>
    <p:extLst>
      <p:ext uri="{BB962C8B-B14F-4D97-AF65-F5344CB8AC3E}">
        <p14:creationId xmlns:p14="http://schemas.microsoft.com/office/powerpoint/2010/main" val="223537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6D05F3-168E-43B6-BE5F-8BDC89FF5DFF}"/>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결측치</a:t>
            </a:r>
            <a:r>
              <a:rPr lang="ko-KR" altLang="en-US" sz="2400" b="1">
                <a:ea typeface="맑은 고딕"/>
              </a:rPr>
              <a:t> 분석, 처리</a:t>
            </a:r>
          </a:p>
        </p:txBody>
      </p:sp>
      <p:cxnSp>
        <p:nvCxnSpPr>
          <p:cNvPr id="8" name="직선 화살표 연결선 7">
            <a:extLst>
              <a:ext uri="{FF2B5EF4-FFF2-40B4-BE49-F238E27FC236}">
                <a16:creationId xmlns:a16="http://schemas.microsoft.com/office/drawing/2014/main" id="{5DFA29DD-3F64-49BF-99BF-B7CF9941E431}"/>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EB5D35F-7396-4996-9D4A-76132CADFCB1}"/>
              </a:ext>
            </a:extLst>
          </p:cNvPr>
          <p:cNvSpPr txBox="1"/>
          <p:nvPr/>
        </p:nvSpPr>
        <p:spPr>
          <a:xfrm>
            <a:off x="358239" y="5118814"/>
            <a:ext cx="107108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 REPORTED_SATISFACTION 의 </a:t>
            </a:r>
            <a:r>
              <a:rPr lang="ko-KR" altLang="en-US" err="1">
                <a:ea typeface="맑은 고딕"/>
              </a:rPr>
              <a:t>결측치는</a:t>
            </a:r>
            <a:r>
              <a:rPr lang="ko-KR" altLang="en-US">
                <a:ea typeface="맑은 고딕"/>
              </a:rPr>
              <a:t> </a:t>
            </a:r>
            <a:r>
              <a:rPr lang="ko-KR" altLang="en-US" err="1">
                <a:ea typeface="맑은 고딕"/>
              </a:rPr>
              <a:t>notnull로</a:t>
            </a:r>
            <a:r>
              <a:rPr lang="ko-KR" altLang="en-US">
                <a:ea typeface="맑은 고딕"/>
              </a:rPr>
              <a:t> 처리함</a:t>
            </a:r>
            <a:endParaRPr lang="ko-KR">
              <a:ea typeface="맑은 고딕"/>
            </a:endParaRPr>
          </a:p>
          <a:p>
            <a:endParaRPr lang="ko-KR" altLang="en-US">
              <a:ea typeface="맑은 고딕"/>
            </a:endParaRPr>
          </a:p>
          <a:p>
            <a:r>
              <a:rPr lang="ko-KR" altLang="en-US">
                <a:ea typeface="맑은 고딕"/>
              </a:rPr>
              <a:t>- </a:t>
            </a:r>
            <a:r>
              <a:rPr lang="ko-KR" altLang="en-US" err="1">
                <a:ea typeface="맑은 고딕"/>
              </a:rPr>
              <a:t>HOUSE는</a:t>
            </a:r>
            <a:r>
              <a:rPr lang="ko-KR" altLang="en-US">
                <a:ea typeface="맑은 고딕"/>
              </a:rPr>
              <a:t> 가설 설정에서 사용하지 않는 컬럼이므로 </a:t>
            </a:r>
            <a:r>
              <a:rPr lang="ko-KR" altLang="en-US" err="1">
                <a:ea typeface="맑은 고딕"/>
              </a:rPr>
              <a:t>결측치</a:t>
            </a:r>
            <a:r>
              <a:rPr lang="ko-KR" altLang="en-US">
                <a:ea typeface="맑은 고딕"/>
              </a:rPr>
              <a:t> 처리를 하지 않음</a:t>
            </a:r>
          </a:p>
        </p:txBody>
      </p:sp>
      <p:grpSp>
        <p:nvGrpSpPr>
          <p:cNvPr id="3" name="그룹 2">
            <a:extLst>
              <a:ext uri="{FF2B5EF4-FFF2-40B4-BE49-F238E27FC236}">
                <a16:creationId xmlns:a16="http://schemas.microsoft.com/office/drawing/2014/main" id="{96C4B20B-D7FA-4279-99A1-E5582036A141}"/>
              </a:ext>
            </a:extLst>
          </p:cNvPr>
          <p:cNvGrpSpPr/>
          <p:nvPr/>
        </p:nvGrpSpPr>
        <p:grpSpPr>
          <a:xfrm>
            <a:off x="1096390" y="1126909"/>
            <a:ext cx="4546313" cy="3116812"/>
            <a:chOff x="3438419" y="1115703"/>
            <a:chExt cx="4546313" cy="3116812"/>
          </a:xfrm>
        </p:grpSpPr>
        <p:pic>
          <p:nvPicPr>
            <p:cNvPr id="6" name="그림 6">
              <a:extLst>
                <a:ext uri="{FF2B5EF4-FFF2-40B4-BE49-F238E27FC236}">
                  <a16:creationId xmlns:a16="http://schemas.microsoft.com/office/drawing/2014/main" id="{E7DB072E-776B-4AB9-A954-550466EDDD0A}"/>
                </a:ext>
              </a:extLst>
            </p:cNvPr>
            <p:cNvPicPr>
              <a:picLocks noChangeAspect="1"/>
            </p:cNvPicPr>
            <p:nvPr/>
          </p:nvPicPr>
          <p:blipFill>
            <a:blip r:embed="rId2"/>
            <a:stretch>
              <a:fillRect/>
            </a:stretch>
          </p:blipFill>
          <p:spPr>
            <a:xfrm>
              <a:off x="3444335" y="1115703"/>
              <a:ext cx="4539252" cy="3116812"/>
            </a:xfrm>
            <a:prstGeom prst="rect">
              <a:avLst/>
            </a:prstGeom>
          </p:spPr>
        </p:pic>
        <p:sp>
          <p:nvSpPr>
            <p:cNvPr id="7" name="직사각형 6">
              <a:extLst>
                <a:ext uri="{FF2B5EF4-FFF2-40B4-BE49-F238E27FC236}">
                  <a16:creationId xmlns:a16="http://schemas.microsoft.com/office/drawing/2014/main" id="{E3C2C810-C109-4CE1-85F6-81B223A136CB}"/>
                </a:ext>
              </a:extLst>
            </p:cNvPr>
            <p:cNvSpPr/>
            <p:nvPr/>
          </p:nvSpPr>
          <p:spPr>
            <a:xfrm>
              <a:off x="3438419" y="3288586"/>
              <a:ext cx="4546313" cy="2654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 name="그림 2" descr="텍스트이(가) 표시된 사진&#10;&#10;자동 생성된 설명">
            <a:extLst>
              <a:ext uri="{FF2B5EF4-FFF2-40B4-BE49-F238E27FC236}">
                <a16:creationId xmlns:a16="http://schemas.microsoft.com/office/drawing/2014/main" id="{5ABD2F78-9CB6-4351-9B62-7C6E561F885C}"/>
              </a:ext>
            </a:extLst>
          </p:cNvPr>
          <p:cNvPicPr>
            <a:picLocks noChangeAspect="1"/>
          </p:cNvPicPr>
          <p:nvPr/>
        </p:nvPicPr>
        <p:blipFill>
          <a:blip r:embed="rId3"/>
          <a:stretch>
            <a:fillRect/>
          </a:stretch>
        </p:blipFill>
        <p:spPr>
          <a:xfrm>
            <a:off x="6265769" y="1170455"/>
            <a:ext cx="4400550" cy="3015502"/>
          </a:xfrm>
          <a:prstGeom prst="rect">
            <a:avLst/>
          </a:prstGeom>
        </p:spPr>
      </p:pic>
      <p:sp>
        <p:nvSpPr>
          <p:cNvPr id="14" name="직사각형 13">
            <a:extLst>
              <a:ext uri="{FF2B5EF4-FFF2-40B4-BE49-F238E27FC236}">
                <a16:creationId xmlns:a16="http://schemas.microsoft.com/office/drawing/2014/main" id="{EC67CB3A-23D3-42EF-B19F-50A1AF7E036E}"/>
              </a:ext>
            </a:extLst>
          </p:cNvPr>
          <p:cNvSpPr/>
          <p:nvPr/>
        </p:nvSpPr>
        <p:spPr>
          <a:xfrm>
            <a:off x="6300250" y="3486439"/>
            <a:ext cx="3390471" cy="2397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8909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4DC115-E25A-4FF6-9E62-F232AAC3ED82}"/>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latin typeface="맑은 고딕"/>
                <a:ea typeface="맑은 고딕"/>
                <a:cs typeface="Calibri"/>
              </a:rPr>
              <a:t>단변량</a:t>
            </a:r>
            <a:r>
              <a:rPr lang="ko-KR" altLang="en-US" sz="2400" b="1">
                <a:latin typeface="맑은 고딕"/>
                <a:ea typeface="맑은 고딕"/>
                <a:cs typeface="Calibri"/>
              </a:rPr>
              <a:t> 분석(</a:t>
            </a:r>
            <a:r>
              <a:rPr lang="ko-KR" altLang="en-US" sz="2400" b="1">
                <a:solidFill>
                  <a:schemeClr val="accent5"/>
                </a:solidFill>
                <a:latin typeface="맑은 고딕"/>
                <a:ea typeface="맑은 고딕"/>
                <a:cs typeface="Calibri"/>
              </a:rPr>
              <a:t>범주</a:t>
            </a:r>
            <a:r>
              <a:rPr lang="ko-KR" altLang="en-US" sz="2400" b="1">
                <a:latin typeface="맑은 고딕"/>
                <a:ea typeface="맑은 고딕"/>
                <a:cs typeface="Calibri"/>
              </a:rPr>
              <a:t>) : 이탈 여부</a:t>
            </a:r>
          </a:p>
        </p:txBody>
      </p:sp>
      <p:cxnSp>
        <p:nvCxnSpPr>
          <p:cNvPr id="7" name="직선 화살표 연결선 6">
            <a:extLst>
              <a:ext uri="{FF2B5EF4-FFF2-40B4-BE49-F238E27FC236}">
                <a16:creationId xmlns:a16="http://schemas.microsoft.com/office/drawing/2014/main" id="{660FC3B3-66E5-4DB7-9757-DB9F7CEA41B7}"/>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그림 5">
            <a:extLst>
              <a:ext uri="{FF2B5EF4-FFF2-40B4-BE49-F238E27FC236}">
                <a16:creationId xmlns:a16="http://schemas.microsoft.com/office/drawing/2014/main" id="{1C7FF5C3-0C42-4E07-AA8A-A4B6757BB2D3}"/>
              </a:ext>
            </a:extLst>
          </p:cNvPr>
          <p:cNvPicPr>
            <a:picLocks noChangeAspect="1"/>
          </p:cNvPicPr>
          <p:nvPr/>
        </p:nvPicPr>
        <p:blipFill>
          <a:blip r:embed="rId2"/>
          <a:stretch>
            <a:fillRect/>
          </a:stretch>
        </p:blipFill>
        <p:spPr>
          <a:xfrm>
            <a:off x="1109134" y="662244"/>
            <a:ext cx="3426031" cy="3601791"/>
          </a:xfrm>
          <a:prstGeom prst="rect">
            <a:avLst/>
          </a:prstGeom>
        </p:spPr>
      </p:pic>
      <p:sp>
        <p:nvSpPr>
          <p:cNvPr id="6" name="TextBox 5">
            <a:extLst>
              <a:ext uri="{FF2B5EF4-FFF2-40B4-BE49-F238E27FC236}">
                <a16:creationId xmlns:a16="http://schemas.microsoft.com/office/drawing/2014/main" id="{99035B5C-9C0C-4E89-90F4-2F9435AF9FB3}"/>
              </a:ext>
            </a:extLst>
          </p:cNvPr>
          <p:cNvSpPr txBox="1"/>
          <p:nvPr/>
        </p:nvSpPr>
        <p:spPr>
          <a:xfrm>
            <a:off x="358239" y="5118814"/>
            <a:ext cx="107108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latin typeface="맑은 고딕"/>
                <a:ea typeface="맑은 고딕"/>
                <a:cs typeface="Calibri"/>
              </a:rPr>
              <a:t>-</a:t>
            </a:r>
            <a:r>
              <a:rPr lang="ko-KR" altLang="en-US">
                <a:latin typeface="맑은 고딕"/>
                <a:ea typeface="맑은 고딕"/>
                <a:cs typeface="Calibri"/>
              </a:rPr>
              <a:t> </a:t>
            </a:r>
            <a:r>
              <a:rPr lang="ko-KR">
                <a:latin typeface="맑은 고딕"/>
                <a:ea typeface="맑은 고딕"/>
                <a:cs typeface="Calibri"/>
              </a:rPr>
              <a:t>고객의 이탈이 49.27퍼센트로 높다.</a:t>
            </a:r>
          </a:p>
          <a:p>
            <a:endParaRPr lang="ko-KR">
              <a:latin typeface="맑은 고딕"/>
              <a:ea typeface="맑은 고딕"/>
              <a:cs typeface="Calibri"/>
            </a:endParaRPr>
          </a:p>
          <a:p>
            <a:r>
              <a:rPr lang="en-US" altLang="ko-KR">
                <a:latin typeface="맑은 고딕"/>
                <a:ea typeface="맑은 고딕"/>
                <a:cs typeface="Calibri"/>
              </a:rPr>
              <a:t>-</a:t>
            </a:r>
            <a:r>
              <a:rPr lang="ko-KR" altLang="en-US">
                <a:latin typeface="맑은 고딕"/>
                <a:ea typeface="맑은 고딕"/>
                <a:cs typeface="Calibri"/>
              </a:rPr>
              <a:t> 고객 9,131명 이탈 고객은 8,869명으로 이탈 고객이 상당히 높다.</a:t>
            </a:r>
            <a:endParaRPr lang="ko-KR">
              <a:latin typeface="맑은 고딕"/>
              <a:ea typeface="맑은 고딕"/>
              <a:cs typeface="Calibri"/>
            </a:endParaRPr>
          </a:p>
          <a:p>
            <a:endParaRPr lang="ko-KR" altLang="en-US">
              <a:latin typeface="맑은 고딕"/>
              <a:ea typeface="맑은 고딕"/>
              <a:cs typeface="Calibri"/>
            </a:endParaRPr>
          </a:p>
          <a:p>
            <a:r>
              <a:rPr lang="en-US" altLang="ko-KR">
                <a:latin typeface="맑은 고딕"/>
                <a:ea typeface="맑은 고딕"/>
                <a:cs typeface="Calibri"/>
              </a:rPr>
              <a:t>-</a:t>
            </a:r>
            <a:r>
              <a:rPr lang="ko-KR" altLang="en-US">
                <a:latin typeface="맑은 고딕"/>
                <a:ea typeface="맑은 고딕"/>
                <a:cs typeface="Calibri"/>
              </a:rPr>
              <a:t> </a:t>
            </a:r>
            <a:r>
              <a:rPr lang="ko-KR">
                <a:latin typeface="맑은 고딕"/>
                <a:ea typeface="맑은 고딕"/>
                <a:cs typeface="Calibri"/>
              </a:rPr>
              <a:t>신규고객을 유치하는 것보다 </a:t>
            </a:r>
            <a:r>
              <a:rPr lang="ko-KR" b="1">
                <a:latin typeface="맑은 고딕"/>
                <a:ea typeface="맑은 고딕"/>
                <a:cs typeface="Calibri"/>
              </a:rPr>
              <a:t>충성고객들을 유지하는 것이 비즈니스 </a:t>
            </a:r>
            <a:r>
              <a:rPr lang="ko-KR" altLang="en-US" b="1">
                <a:latin typeface="맑은 고딕"/>
                <a:ea typeface="맑은 고딕"/>
                <a:cs typeface="Calibri"/>
              </a:rPr>
              <a:t>적으로 중요</a:t>
            </a:r>
            <a:r>
              <a:rPr lang="ko-KR" altLang="en-US">
                <a:latin typeface="맑은 고딕"/>
                <a:ea typeface="맑은 고딕"/>
                <a:cs typeface="Calibri"/>
              </a:rPr>
              <a:t>할</a:t>
            </a:r>
            <a:r>
              <a:rPr lang="ko-KR">
                <a:latin typeface="맑은 고딕"/>
                <a:ea typeface="맑은 고딕"/>
                <a:cs typeface="Calibri"/>
              </a:rPr>
              <a:t> 것 같다</a:t>
            </a:r>
            <a:r>
              <a:rPr lang="en-US" altLang="ko-KR">
                <a:latin typeface="맑은 고딕"/>
                <a:ea typeface="맑은 고딕"/>
                <a:cs typeface="Calibri"/>
              </a:rPr>
              <a:t>.</a:t>
            </a:r>
            <a:endParaRPr lang="ko-KR" altLang="en-US">
              <a:latin typeface="맑은 고딕"/>
              <a:ea typeface="맑은 고딕"/>
              <a:cs typeface="Calibri"/>
            </a:endParaRPr>
          </a:p>
        </p:txBody>
      </p:sp>
      <p:pic>
        <p:nvPicPr>
          <p:cNvPr id="12" name="그림 12">
            <a:extLst>
              <a:ext uri="{FF2B5EF4-FFF2-40B4-BE49-F238E27FC236}">
                <a16:creationId xmlns:a16="http://schemas.microsoft.com/office/drawing/2014/main" id="{F616C020-25BC-4EBE-B694-87F01C0820DC}"/>
              </a:ext>
            </a:extLst>
          </p:cNvPr>
          <p:cNvPicPr>
            <a:picLocks noChangeAspect="1"/>
          </p:cNvPicPr>
          <p:nvPr/>
        </p:nvPicPr>
        <p:blipFill>
          <a:blip r:embed="rId3"/>
          <a:stretch>
            <a:fillRect/>
          </a:stretch>
        </p:blipFill>
        <p:spPr>
          <a:xfrm>
            <a:off x="5837814" y="1021012"/>
            <a:ext cx="4775200" cy="3165740"/>
          </a:xfrm>
          <a:prstGeom prst="rect">
            <a:avLst/>
          </a:prstGeom>
        </p:spPr>
      </p:pic>
    </p:spTree>
    <p:extLst>
      <p:ext uri="{BB962C8B-B14F-4D97-AF65-F5344CB8AC3E}">
        <p14:creationId xmlns:p14="http://schemas.microsoft.com/office/powerpoint/2010/main" val="178198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CED6D-388F-4141-AE05-4DBFF1D30D2C}"/>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단변량</a:t>
            </a:r>
            <a:r>
              <a:rPr lang="ko-KR" altLang="en-US" sz="2400" b="1">
                <a:ea typeface="맑은 고딕"/>
              </a:rPr>
              <a:t> 분석(</a:t>
            </a:r>
            <a:r>
              <a:rPr lang="ko-KR" altLang="en-US" sz="2400" b="1">
                <a:solidFill>
                  <a:schemeClr val="accent5"/>
                </a:solidFill>
                <a:ea typeface="맑은 고딕"/>
              </a:rPr>
              <a:t>범주</a:t>
            </a:r>
            <a:r>
              <a:rPr lang="ko-KR" altLang="en-US" sz="2400" b="1">
                <a:ea typeface="맑은 고딕"/>
              </a:rPr>
              <a:t>) : 대학 졸업 여부</a:t>
            </a:r>
          </a:p>
        </p:txBody>
      </p:sp>
      <p:cxnSp>
        <p:nvCxnSpPr>
          <p:cNvPr id="7" name="직선 화살표 연결선 6">
            <a:extLst>
              <a:ext uri="{FF2B5EF4-FFF2-40B4-BE49-F238E27FC236}">
                <a16:creationId xmlns:a16="http://schemas.microsoft.com/office/drawing/2014/main" id="{706D6238-9962-43ED-A963-95C5A2824917}"/>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그림 2">
            <a:extLst>
              <a:ext uri="{FF2B5EF4-FFF2-40B4-BE49-F238E27FC236}">
                <a16:creationId xmlns:a16="http://schemas.microsoft.com/office/drawing/2014/main" id="{6DA12B25-4AC1-410C-9F38-5A5C640D8F23}"/>
              </a:ext>
            </a:extLst>
          </p:cNvPr>
          <p:cNvPicPr>
            <a:picLocks noChangeAspect="1"/>
          </p:cNvPicPr>
          <p:nvPr/>
        </p:nvPicPr>
        <p:blipFill>
          <a:blip r:embed="rId2"/>
          <a:stretch>
            <a:fillRect/>
          </a:stretch>
        </p:blipFill>
        <p:spPr>
          <a:xfrm>
            <a:off x="967729" y="616391"/>
            <a:ext cx="3762498" cy="3855794"/>
          </a:xfrm>
          <a:prstGeom prst="rect">
            <a:avLst/>
          </a:prstGeom>
        </p:spPr>
      </p:pic>
      <p:pic>
        <p:nvPicPr>
          <p:cNvPr id="3" name="그림 3">
            <a:extLst>
              <a:ext uri="{FF2B5EF4-FFF2-40B4-BE49-F238E27FC236}">
                <a16:creationId xmlns:a16="http://schemas.microsoft.com/office/drawing/2014/main" id="{6CBA11A5-DA4D-4418-8582-0910F925A26A}"/>
              </a:ext>
            </a:extLst>
          </p:cNvPr>
          <p:cNvPicPr>
            <a:picLocks noChangeAspect="1"/>
          </p:cNvPicPr>
          <p:nvPr/>
        </p:nvPicPr>
        <p:blipFill>
          <a:blip r:embed="rId3"/>
          <a:stretch>
            <a:fillRect/>
          </a:stretch>
        </p:blipFill>
        <p:spPr>
          <a:xfrm>
            <a:off x="5875866" y="1130697"/>
            <a:ext cx="4749800" cy="3131873"/>
          </a:xfrm>
          <a:prstGeom prst="rect">
            <a:avLst/>
          </a:prstGeom>
        </p:spPr>
      </p:pic>
      <p:sp>
        <p:nvSpPr>
          <p:cNvPr id="4" name="TextBox 3">
            <a:extLst>
              <a:ext uri="{FF2B5EF4-FFF2-40B4-BE49-F238E27FC236}">
                <a16:creationId xmlns:a16="http://schemas.microsoft.com/office/drawing/2014/main" id="{FF64C9ED-2018-4D48-9C91-41CD90A2FF4C}"/>
              </a:ext>
            </a:extLst>
          </p:cNvPr>
          <p:cNvSpPr txBox="1"/>
          <p:nvPr/>
        </p:nvSpPr>
        <p:spPr>
          <a:xfrm>
            <a:off x="358239" y="5118814"/>
            <a:ext cx="114952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latin typeface="맑은 고딕"/>
                <a:ea typeface="맑은 고딕"/>
                <a:cs typeface="Calibri"/>
              </a:rPr>
              <a:t>-</a:t>
            </a:r>
            <a:r>
              <a:rPr lang="ko-KR" altLang="en-US">
                <a:latin typeface="맑은 고딕"/>
                <a:ea typeface="맑은 고딕"/>
                <a:cs typeface="Calibri"/>
              </a:rPr>
              <a:t> 대학을 졸업한 사람(1)과 졸업하지 않은 사람(0)의 비율이 비슷하다(50.27%:49.73%)</a:t>
            </a:r>
            <a:endParaRPr lang="ko-KR">
              <a:ea typeface="맑은 고딕"/>
              <a:cs typeface="Calibri"/>
            </a:endParaRPr>
          </a:p>
          <a:p>
            <a:endParaRPr lang="ko-KR" altLang="en-US">
              <a:latin typeface="맑은 고딕"/>
              <a:ea typeface="맑은 고딕"/>
              <a:cs typeface="Calibri"/>
            </a:endParaRPr>
          </a:p>
          <a:p>
            <a:r>
              <a:rPr lang="ko-KR" altLang="en-US">
                <a:latin typeface="맑은 고딕"/>
                <a:ea typeface="맑은 고딕"/>
                <a:cs typeface="Calibri"/>
              </a:rPr>
              <a:t>- 대학을 졸업한 고객이면 연령대가 대학을 졸업하지 않은 고객들보다 높을 것이므로 안정성을 추구할 것이다.</a:t>
            </a:r>
          </a:p>
          <a:p>
            <a:endParaRPr lang="ko-KR" altLang="en-US">
              <a:ea typeface="맑은 고딕"/>
              <a:cs typeface="Calibri"/>
            </a:endParaRPr>
          </a:p>
          <a:p>
            <a:r>
              <a:rPr lang="en-US">
                <a:ea typeface="맑은 고딕"/>
              </a:rPr>
              <a:t>- </a:t>
            </a:r>
            <a:r>
              <a:rPr lang="ko-KR" altLang="en-US">
                <a:ea typeface="맑은 고딕"/>
              </a:rPr>
              <a:t>대학 졸업 여부와 연 수입액의 관계를 통해 취직 여부를 판단 할 수 있을 것이다.</a:t>
            </a:r>
          </a:p>
          <a:p>
            <a:endParaRPr lang="en-US" altLang="ko-KR">
              <a:latin typeface="맑은 고딕"/>
              <a:ea typeface="맑은 고딕"/>
              <a:cs typeface="Calibri"/>
            </a:endParaRPr>
          </a:p>
        </p:txBody>
      </p:sp>
    </p:spTree>
    <p:extLst>
      <p:ext uri="{BB962C8B-B14F-4D97-AF65-F5344CB8AC3E}">
        <p14:creationId xmlns:p14="http://schemas.microsoft.com/office/powerpoint/2010/main" val="123313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CED6D-388F-4141-AE05-4DBFF1D30D2C}"/>
              </a:ext>
            </a:extLst>
          </p:cNvPr>
          <p:cNvSpPr txBox="1"/>
          <p:nvPr/>
        </p:nvSpPr>
        <p:spPr>
          <a:xfrm>
            <a:off x="270186" y="248521"/>
            <a:ext cx="6665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err="1">
                <a:ea typeface="맑은 고딕"/>
              </a:rPr>
              <a:t>단변량</a:t>
            </a:r>
            <a:r>
              <a:rPr lang="ko-KR" altLang="en-US" sz="2400" b="1">
                <a:ea typeface="맑은 고딕"/>
              </a:rPr>
              <a:t> 분석(</a:t>
            </a:r>
            <a:r>
              <a:rPr lang="ko-KR" altLang="en-US" sz="2400" b="1">
                <a:solidFill>
                  <a:schemeClr val="accent5"/>
                </a:solidFill>
                <a:ea typeface="맑은 고딕"/>
              </a:rPr>
              <a:t>범주</a:t>
            </a:r>
            <a:r>
              <a:rPr lang="ko-KR" altLang="en-US" sz="2400" b="1">
                <a:ea typeface="맑은 고딕"/>
              </a:rPr>
              <a:t>) : 만족도 설문 </a:t>
            </a:r>
          </a:p>
        </p:txBody>
      </p:sp>
      <p:cxnSp>
        <p:nvCxnSpPr>
          <p:cNvPr id="7" name="직선 화살표 연결선 6">
            <a:extLst>
              <a:ext uri="{FF2B5EF4-FFF2-40B4-BE49-F238E27FC236}">
                <a16:creationId xmlns:a16="http://schemas.microsoft.com/office/drawing/2014/main" id="{706D6238-9962-43ED-A963-95C5A2824917}"/>
              </a:ext>
            </a:extLst>
          </p:cNvPr>
          <p:cNvCxnSpPr/>
          <p:nvPr/>
        </p:nvCxnSpPr>
        <p:spPr>
          <a:xfrm flipV="1">
            <a:off x="1" y="4715934"/>
            <a:ext cx="12200466" cy="5079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그림 3">
            <a:extLst>
              <a:ext uri="{FF2B5EF4-FFF2-40B4-BE49-F238E27FC236}">
                <a16:creationId xmlns:a16="http://schemas.microsoft.com/office/drawing/2014/main" id="{BD1641C9-A52A-4452-B1C6-21E4CE3BB88F}"/>
              </a:ext>
            </a:extLst>
          </p:cNvPr>
          <p:cNvPicPr>
            <a:picLocks noChangeAspect="1"/>
          </p:cNvPicPr>
          <p:nvPr/>
        </p:nvPicPr>
        <p:blipFill>
          <a:blip r:embed="rId2"/>
          <a:stretch>
            <a:fillRect/>
          </a:stretch>
        </p:blipFill>
        <p:spPr>
          <a:xfrm>
            <a:off x="629393" y="905902"/>
            <a:ext cx="4376056" cy="3574756"/>
          </a:xfrm>
          <a:prstGeom prst="rect">
            <a:avLst/>
          </a:prstGeom>
        </p:spPr>
      </p:pic>
      <p:sp>
        <p:nvSpPr>
          <p:cNvPr id="4" name="TextBox 3">
            <a:extLst>
              <a:ext uri="{FF2B5EF4-FFF2-40B4-BE49-F238E27FC236}">
                <a16:creationId xmlns:a16="http://schemas.microsoft.com/office/drawing/2014/main" id="{4160BEE9-2E26-421E-9980-9E2633F0559C}"/>
              </a:ext>
            </a:extLst>
          </p:cNvPr>
          <p:cNvSpPr txBox="1"/>
          <p:nvPr/>
        </p:nvSpPr>
        <p:spPr>
          <a:xfrm>
            <a:off x="358239" y="5118814"/>
            <a:ext cx="107108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a:latin typeface="맑은 고딕"/>
                <a:ea typeface="맑은 고딕"/>
                <a:cs typeface="Calibri"/>
              </a:rPr>
              <a:t>-</a:t>
            </a:r>
            <a:r>
              <a:rPr lang="ko-KR" altLang="en-US">
                <a:latin typeface="맑은 고딕"/>
                <a:ea typeface="맑은 고딕"/>
                <a:cs typeface="Calibri"/>
              </a:rPr>
              <a:t> </a:t>
            </a:r>
            <a:r>
              <a:rPr lang="ko-KR">
                <a:ea typeface="+mn-lt"/>
                <a:cs typeface="+mn-lt"/>
              </a:rPr>
              <a:t>매우 불만족 - 매우 만족 - 불만족 - 보통 - 만족 순으로 </a:t>
            </a:r>
            <a:r>
              <a:rPr lang="ko-KR" altLang="en-US">
                <a:ea typeface="+mn-lt"/>
                <a:cs typeface="+mn-lt"/>
              </a:rPr>
              <a:t>많다. </a:t>
            </a:r>
            <a:endParaRPr lang="ko-KR" altLang="en-US">
              <a:latin typeface="맑은 고딕"/>
              <a:ea typeface="맑은 고딕"/>
              <a:cs typeface="Calibri"/>
            </a:endParaRPr>
          </a:p>
          <a:p>
            <a:endParaRPr lang="ko-KR" altLang="en-US">
              <a:ea typeface="+mn-lt"/>
              <a:cs typeface="+mn-lt"/>
            </a:endParaRPr>
          </a:p>
          <a:p>
            <a:r>
              <a:rPr lang="en-US" altLang="ko-KR">
                <a:ea typeface="+mn-lt"/>
                <a:cs typeface="+mn-lt"/>
              </a:rPr>
              <a:t>-</a:t>
            </a:r>
            <a:r>
              <a:rPr lang="ko-KR" altLang="en-US">
                <a:ea typeface="+mn-lt"/>
                <a:cs typeface="+mn-lt"/>
              </a:rPr>
              <a:t> </a:t>
            </a:r>
            <a:r>
              <a:rPr lang="ko-KR">
                <a:ea typeface="+mn-lt"/>
                <a:cs typeface="+mn-lt"/>
              </a:rPr>
              <a:t>불만족하는 고객의 비율이 59.36%로 절반이 넘으므로 설문조사 </a:t>
            </a:r>
            <a:r>
              <a:rPr lang="ko-KR" altLang="en-US">
                <a:ea typeface="+mn-lt"/>
                <a:cs typeface="+mn-lt"/>
              </a:rPr>
              <a:t>후 불만족의</a:t>
            </a:r>
            <a:r>
              <a:rPr lang="ko-KR">
                <a:ea typeface="+mn-lt"/>
                <a:cs typeface="+mn-lt"/>
              </a:rPr>
              <a:t> 이유를 </a:t>
            </a:r>
            <a:r>
              <a:rPr lang="ko-KR" altLang="en-US">
                <a:ea typeface="+mn-lt"/>
                <a:cs typeface="+mn-lt"/>
              </a:rPr>
              <a:t>파악해야 한다</a:t>
            </a:r>
            <a:r>
              <a:rPr lang="ko-KR">
                <a:ea typeface="+mn-lt"/>
                <a:cs typeface="+mn-lt"/>
              </a:rPr>
              <a:t>.</a:t>
            </a:r>
            <a:endParaRPr lang="ko-KR"/>
          </a:p>
        </p:txBody>
      </p:sp>
      <p:pic>
        <p:nvPicPr>
          <p:cNvPr id="5" name="그림 7">
            <a:extLst>
              <a:ext uri="{FF2B5EF4-FFF2-40B4-BE49-F238E27FC236}">
                <a16:creationId xmlns:a16="http://schemas.microsoft.com/office/drawing/2014/main" id="{8E45CC5A-3BB2-4EC1-87D9-7573736E47DE}"/>
              </a:ext>
            </a:extLst>
          </p:cNvPr>
          <p:cNvPicPr>
            <a:picLocks noChangeAspect="1"/>
          </p:cNvPicPr>
          <p:nvPr/>
        </p:nvPicPr>
        <p:blipFill>
          <a:blip r:embed="rId3"/>
          <a:stretch>
            <a:fillRect/>
          </a:stretch>
        </p:blipFill>
        <p:spPr>
          <a:xfrm>
            <a:off x="5757333" y="1098352"/>
            <a:ext cx="5046133" cy="3382830"/>
          </a:xfrm>
          <a:prstGeom prst="rect">
            <a:avLst/>
          </a:prstGeom>
        </p:spPr>
      </p:pic>
    </p:spTree>
    <p:extLst>
      <p:ext uri="{BB962C8B-B14F-4D97-AF65-F5344CB8AC3E}">
        <p14:creationId xmlns:p14="http://schemas.microsoft.com/office/powerpoint/2010/main" val="18981215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E76DC8A70391454488AD61F88F3B4A13" ma:contentTypeVersion="2" ma:contentTypeDescription="새 문서를 만듭니다." ma:contentTypeScope="" ma:versionID="fa55fae7f07aa1356cfe1c8004e44a26">
  <xsd:schema xmlns:xsd="http://www.w3.org/2001/XMLSchema" xmlns:xs="http://www.w3.org/2001/XMLSchema" xmlns:p="http://schemas.microsoft.com/office/2006/metadata/properties" xmlns:ns2="1e3bacfd-7eaf-45c4-8cd8-3ef69f4fd99f" targetNamespace="http://schemas.microsoft.com/office/2006/metadata/properties" ma:root="true" ma:fieldsID="abdd987651bedda29a3866d0773c6d17" ns2:_="">
    <xsd:import namespace="1e3bacfd-7eaf-45c4-8cd8-3ef69f4fd9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bacfd-7eaf-45c4-8cd8-3ef69f4fd9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91FAE5-3508-4AE9-97FC-DDE588390141}">
  <ds:schemaRefs>
    <ds:schemaRef ds:uri="http://schemas.microsoft.com/sharepoint/v3/contenttype/forms"/>
  </ds:schemaRefs>
</ds:datastoreItem>
</file>

<file path=customXml/itemProps2.xml><?xml version="1.0" encoding="utf-8"?>
<ds:datastoreItem xmlns:ds="http://schemas.openxmlformats.org/officeDocument/2006/customXml" ds:itemID="{529253E1-01CC-4C22-80E5-306A3FC736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ED74C0-C7FC-4332-87F0-A643EFE112FE}">
  <ds:schemaRefs>
    <ds:schemaRef ds:uri="1e3bacfd-7eaf-45c4-8cd8-3ef69f4fd9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1398</Words>
  <Application>Microsoft Office PowerPoint</Application>
  <PresentationFormat>와이드스크린</PresentationFormat>
  <Paragraphs>150</Paragraphs>
  <Slides>28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28</vt:i4>
      </vt:variant>
    </vt:vector>
  </HeadingPairs>
  <TitlesOfParts>
    <vt:vector size="35" baseType="lpstr">
      <vt:lpstr>Helvetica Neue</vt:lpstr>
      <vt:lpstr>맑은 고딕</vt:lpstr>
      <vt:lpstr>맑은 고딕</vt:lpstr>
      <vt:lpstr>Arial</vt:lpstr>
      <vt:lpstr>Calibri</vt:lpstr>
      <vt:lpstr>Consolas</vt:lpstr>
      <vt:lpstr>Office 테마</vt:lpstr>
      <vt:lpstr>데이터 분석</vt:lpstr>
      <vt:lpstr>PowerPoint 프레젠테이션</vt:lpstr>
      <vt:lpstr>가설 수립</vt:lpstr>
      <vt:lpstr>PowerPoint 프레젠테이션</vt:lpstr>
      <vt:lpstr>단변량 분석</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이변량 분석</vt:lpstr>
      <vt:lpstr>이변량 분석(범주) : 대학 졸업 여부 → 이탈 여부</vt:lpstr>
      <vt:lpstr>이변량 분석(범주) : 만족도 설문 → 이탈 여부</vt:lpstr>
      <vt:lpstr>이변량 분석(범주) : 변경 계획 설문 → 이탈 여부</vt:lpstr>
      <vt:lpstr>이변량 분석(숫자) : 핸드폰 가격 → 이탈 여부</vt:lpstr>
      <vt:lpstr>이변량 분석(숫자) : 연 수입액 → 이탈 여부</vt:lpstr>
      <vt:lpstr>이변량 분석(숫자) : 월 사용 잔여시간 → 이탈 여부</vt:lpstr>
      <vt:lpstr>이변량 분석(숫자) : 월 사용 초과시간 → 이탈 여부</vt:lpstr>
      <vt:lpstr>추가 분석</vt:lpstr>
      <vt:lpstr>이변량 분석(숫자) : 연 수입액 - 핸드폰 가격</vt:lpstr>
      <vt:lpstr>이변량 분석(범주) : 변경 계획 설문 - 만족도 설문</vt:lpstr>
      <vt:lpstr>이변량 분석(범주) : 연 수입율 - 변경 계획 설문 </vt:lpstr>
      <vt:lpstr>관계 정리</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부산경남 1반 4조</dc:title>
  <dc:creator>김상희</dc:creator>
  <cp:lastModifiedBy>김재완</cp:lastModifiedBy>
  <cp:revision>2</cp:revision>
  <dcterms:created xsi:type="dcterms:W3CDTF">2022-02-18T00:35:05Z</dcterms:created>
  <dcterms:modified xsi:type="dcterms:W3CDTF">2022-02-27T08:56:27Z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0x010100E76DC8A70391454488AD61F88F3B4A13</vt:lpwstr>
  </property>
</Properties>
</file>