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Bootcamp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Final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Loan Prediction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7154E-06F2-36B1-25DD-7ACF2E74C9C1}"/>
              </a:ext>
            </a:extLst>
          </p:cNvPr>
          <p:cNvSpPr txBox="1"/>
          <p:nvPr/>
        </p:nvSpPr>
        <p:spPr>
          <a:xfrm>
            <a:off x="186612" y="4901695"/>
            <a:ext cx="18771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Team #6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Michael Okoro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Ravish 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Sikha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Jeremy 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Wagerik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6" y="339857"/>
            <a:ext cx="11719248" cy="9170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Topic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857906"/>
              </p:ext>
            </p:extLst>
          </p:nvPr>
        </p:nvGraphicFramePr>
        <p:xfrm>
          <a:off x="233266" y="1256902"/>
          <a:ext cx="11719248" cy="268030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171924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Loan Approval Prediction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75859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 used is from Lending Club for all loans issued in 2017, including the current loan status (Current, Late, Fully Paid, etc.) and latest payment information..</a:t>
                      </a:r>
                      <a:endParaRPr lang="en-US" sz="2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683AC9A-FD0B-DC3C-3504-D681CAFAC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869" y="140049"/>
            <a:ext cx="2360645" cy="11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5" y="367849"/>
            <a:ext cx="10058400" cy="9170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Questions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109047"/>
              </p:ext>
            </p:extLst>
          </p:nvPr>
        </p:nvGraphicFramePr>
        <p:xfrm>
          <a:off x="223934" y="1284894"/>
          <a:ext cx="11747241" cy="441424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1747241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7243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are the main factors to consider when approving a loan?</a:t>
                      </a:r>
                    </a:p>
                    <a:p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Joint Applicants have an easier time getting approved for loans than Individual applicants? Are they more likely to stay current?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does the credit grade affect the interest rate?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What’s the most common type of loan taken?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What type of loan has is the most risky?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What is the correlation between Debt to Income Ratio(DTI) and Annual Income?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9DB53E5-C2C8-84B7-C93F-E96AC623A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55" y="3088433"/>
            <a:ext cx="5019955" cy="16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5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4" y="367849"/>
            <a:ext cx="10058400" cy="9170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Exploration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702613"/>
              </p:ext>
            </p:extLst>
          </p:nvPr>
        </p:nvGraphicFramePr>
        <p:xfrm>
          <a:off x="223934" y="1284894"/>
          <a:ext cx="11756571" cy="456396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1756571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585899">
                <a:tc>
                  <a:txBody>
                    <a:bodyPr/>
                    <a:lstStyle/>
                    <a:p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2912151">
                <a:tc>
                  <a:txBody>
                    <a:bodyPr/>
                    <a:lstStyle/>
                    <a:p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During the initial data exploration, the following was discovered:</a:t>
                      </a:r>
                    </a:p>
                    <a:p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 and </a:t>
                      </a:r>
                      <a:r>
                        <a:rPr lang="en-US" sz="18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</a:t>
                      </a: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columns did not contain any values.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 columns had mixed data types.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Approximately 20 columns had excessive null values.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were many columns that contained repetitive or unnecessary information.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column names needed to be changed to more easily represented the data they contained.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505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96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7849"/>
            <a:ext cx="10058400" cy="9170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976015"/>
              </p:ext>
            </p:extLst>
          </p:nvPr>
        </p:nvGraphicFramePr>
        <p:xfrm>
          <a:off x="233265" y="1284894"/>
          <a:ext cx="11756572" cy="514308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1756572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576647">
                <a:tc>
                  <a:txBody>
                    <a:bodyPr/>
                    <a:lstStyle/>
                    <a:p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603023">
                <a:tc>
                  <a:txBody>
                    <a:bodyPr/>
                    <a:lstStyle/>
                    <a:p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Actions taken during data cleaning process:</a:t>
                      </a:r>
                    </a:p>
                    <a:p>
                      <a:endParaRPr lang="en-US" sz="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 column was dropped, and values were given to the </a:t>
                      </a:r>
                      <a:r>
                        <a:rPr lang="en-US" sz="18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</a:t>
                      </a: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 with data type “int64”.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20 columns that were not necessary to our story or model or were repetitive.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 string value “months” from term column leaving only the integer value.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title and Employment Length columns had null values filled in with the word “None”.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Joint Verification status column had null values filled in with “Not Applicable” for individual applications.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columns with null values showing how many of a particular record the applicant had were filled in with a “0”.  Example – Number of Charge-offs, if applicant did not have any, the cell was empty. In these cases, putting a zero would allow us to keep that column as a factor without skewing the result.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were 31 column names changed to be more descriptive of their values.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497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6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4" y="367849"/>
            <a:ext cx="10058400" cy="9170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Dashboard Outline - Tableau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315776"/>
              </p:ext>
            </p:extLst>
          </p:nvPr>
        </p:nvGraphicFramePr>
        <p:xfrm>
          <a:off x="223934" y="1284894"/>
          <a:ext cx="11756571" cy="5003939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1756571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804057">
                <a:tc>
                  <a:txBody>
                    <a:bodyPr/>
                    <a:lstStyle/>
                    <a:p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505910">
                <a:tc>
                  <a:txBody>
                    <a:bodyPr/>
                    <a:lstStyle/>
                    <a:p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 Chart – Application Types</a:t>
                      </a:r>
                    </a:p>
                    <a:p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Map – Loans by state</a:t>
                      </a:r>
                    </a:p>
                    <a:p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</a:t>
                      </a:r>
                    </a:p>
                    <a:p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 Chart – Type of Loan                                                                         Bar/Stacked Bar – Loan Type(Current/Delinquent)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693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A0AAF62-C820-EAE8-F853-A9926189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4" y="2555052"/>
            <a:ext cx="2715208" cy="1231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0ABF3-48EC-588E-6615-BCF3D7360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06" y="4446782"/>
            <a:ext cx="2883936" cy="1424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7DAF06-4EC6-4FAB-8791-D3213351C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611" y="4446782"/>
            <a:ext cx="3217535" cy="142490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BE37C370-4B5C-7953-6F0A-B44554F47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870" y="3170957"/>
            <a:ext cx="3722137" cy="25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880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{F7B96F2F-1428-492D-A124-B0305E868CEA}tf22712842_win32</Template>
  <TotalTime>2912</TotalTime>
  <Words>412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Wingdings</vt:lpstr>
      <vt:lpstr>1_RetrospectVTI</vt:lpstr>
      <vt:lpstr>Bootcamp Final Project</vt:lpstr>
      <vt:lpstr>Topic</vt:lpstr>
      <vt:lpstr>Project Questions</vt:lpstr>
      <vt:lpstr>Data Exploration</vt:lpstr>
      <vt:lpstr>Data Cleaning</vt:lpstr>
      <vt:lpstr>Dashboard Outline -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Final Project</dc:title>
  <dc:creator>jwag 2128</dc:creator>
  <cp:lastModifiedBy>jwag 2128</cp:lastModifiedBy>
  <cp:revision>11</cp:revision>
  <dcterms:created xsi:type="dcterms:W3CDTF">2022-10-25T00:20:01Z</dcterms:created>
  <dcterms:modified xsi:type="dcterms:W3CDTF">2022-10-27T00:52:21Z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