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9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4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12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88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60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78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74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0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7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3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6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r>
              <a:rPr lang="en-US" sz="7400"/>
              <a:t>Manojkumar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E729B8"/>
          </a:solidFill>
          <a:ln w="38100" cap="rnd">
            <a:solidFill>
              <a:srgbClr val="E729B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BDF071-23C7-4C94-8555-7414684A1C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50" r="4347" b="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1176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rgbClr val="7AA9B7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endParaRPr sz="6600">
              <a:solidFill>
                <a:srgbClr val="FFFFFF"/>
              </a:solidFill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494350" y="644652"/>
            <a:ext cx="5856401" cy="5568696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rgbClr val="7AA9B7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endParaRPr sz="6600">
              <a:solidFill>
                <a:srgbClr val="FFFFFF"/>
              </a:solidFill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494350" y="644652"/>
            <a:ext cx="5856401" cy="5568696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0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rgbClr val="7AA9B7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endParaRPr sz="6600">
              <a:solidFill>
                <a:srgbClr val="FFFFFF"/>
              </a:solidFill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494350" y="644652"/>
            <a:ext cx="5856401" cy="5568696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9195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292441"/>
      </a:dk2>
      <a:lt2>
        <a:srgbClr val="E8E3E2"/>
      </a:lt2>
      <a:accent1>
        <a:srgbClr val="7AA9B7"/>
      </a:accent1>
      <a:accent2>
        <a:srgbClr val="7F94BA"/>
      </a:accent2>
      <a:accent3>
        <a:srgbClr val="9996C6"/>
      </a:accent3>
      <a:accent4>
        <a:srgbClr val="9B7FBA"/>
      </a:accent4>
      <a:accent5>
        <a:srgbClr val="BF93C5"/>
      </a:accent5>
      <a:accent6>
        <a:srgbClr val="BA7FA7"/>
      </a:accent6>
      <a:hlink>
        <a:srgbClr val="AB7464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SketchyVTI</vt:lpstr>
      <vt:lpstr>Manojkumar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Manojkumar</dc:title>
  <dc:creator>manoj kumar</dc:creator>
  <cp:lastModifiedBy>manoj kumar</cp:lastModifiedBy>
  <cp:revision>1</cp:revision>
  <dcterms:created xsi:type="dcterms:W3CDTF">2021-06-30T16:08:20Z</dcterms:created>
  <dcterms:modified xsi:type="dcterms:W3CDTF">2021-06-30T16:09:21Z</dcterms:modified>
</cp:coreProperties>
</file>