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5" r:id="rId11"/>
    <p:sldId id="270" r:id="rId12"/>
    <p:sldId id="263" r:id="rId13"/>
    <p:sldId id="264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Web scrapping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5" y="161925"/>
            <a:ext cx="10515600" cy="580390"/>
          </a:xfrm>
        </p:spPr>
        <p:txBody>
          <a:bodyPr>
            <a:normAutofit fontScale="90000"/>
          </a:bodyPr>
          <a:p>
            <a:r>
              <a:rPr lang="en-US"/>
              <a:t>Project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742315"/>
            <a:ext cx="10883265" cy="54324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Extracting a table from HTML code of any website and saving it as .csv file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Program flow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Import libraries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save the url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requests.get() , access the web page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BeautifulSoup(), access the HTML code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find , access the table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find_all, acess the rows of the table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.text , extract only the text (removing html tags)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Dataframe using Pandas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Push all the extracted data into Dataframe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to_csv , save the dataframe in .csv format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Selenium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Used to scrape data from static website</a:t>
            </a:r>
            <a:endParaRPr lang="en-US"/>
          </a:p>
          <a:p>
            <a:r>
              <a:rPr lang="en-US"/>
              <a:t>Subpackage: Webdriver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024890" y="3049270"/>
          <a:ext cx="853249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Attributes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ChromeOptions()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Creates an instance of Chrome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Access a webpage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‘url’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find_element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to find first element of a kind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By.ID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By.XPATH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.click()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 click a button in webpage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//tag(text()='')    #accesing text</a:t>
            </a:r>
            <a:endParaRPr lang="en-US"/>
          </a:p>
          <a:p>
            <a:r>
              <a:rPr lang="en-US"/>
              <a:t>.//tag[@class=’ ’]   #accessing a class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5" y="161925"/>
            <a:ext cx="10515600" cy="580390"/>
          </a:xfrm>
        </p:spPr>
        <p:txBody>
          <a:bodyPr>
            <a:normAutofit fontScale="90000"/>
          </a:bodyPr>
          <a:p>
            <a:r>
              <a:rPr lang="en-US"/>
              <a:t>Project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742315"/>
            <a:ext cx="10883265" cy="54324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Extracting Dell Laptops data from amazon.in website and saving it as .csv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Name of the laptop, Price, No.of Reviews 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Program flow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Phase 1 - Launching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lnstall libraries - selenium, webdriver_manager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Import libraries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instance of Chrome and launch Chrome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Got to www.amazon.in webpage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2 - Searching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Find the search box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Push the text ‘Dell Laptops’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Click the search button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Select only ‘Dell’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3 -  Accessing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Create empty lists for name of the laptop, price and number of reviews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Find name elements and append into name list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sym typeface="+mn-ea"/>
              </a:rPr>
              <a:t>Find price elements and append into price list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sym typeface="+mn-ea"/>
              </a:rPr>
              <a:t>Find review elements and append into reviews list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4 - Saving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Create a dataframe with 3 columns (name, price, reviews)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Create 3 new columns with data from previously created lists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Save the dataframe as .csv file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Loading data from websites</a:t>
            </a:r>
            <a:endParaRPr lang="en-US"/>
          </a:p>
          <a:p>
            <a:r>
              <a:rPr lang="en-US"/>
              <a:t>Unstructured in HTML</a:t>
            </a:r>
            <a:endParaRPr lang="en-US"/>
          </a:p>
          <a:p>
            <a:r>
              <a:rPr lang="en-US"/>
              <a:t>Convertible into spreadsheets/DB</a:t>
            </a:r>
            <a:endParaRPr lang="en-US"/>
          </a:p>
          <a:p>
            <a:r>
              <a:rPr lang="en-US"/>
              <a:t>Major websites have their APIs for web scrapping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Scrapper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Extract all the data on particular sites</a:t>
            </a:r>
            <a:endParaRPr lang="en-US"/>
          </a:p>
          <a:p>
            <a:r>
              <a:rPr lang="en-US"/>
              <a:t>Specific data that a user wants</a:t>
            </a:r>
            <a:endParaRPr lang="en-US"/>
          </a:p>
          <a:p>
            <a:pPr marL="0" indent="0">
              <a:buNone/>
            </a:pPr>
            <a:r>
              <a:rPr lang="en-US"/>
              <a:t>Process:</a:t>
            </a:r>
            <a:endParaRPr lang="en-US"/>
          </a:p>
          <a:p>
            <a:pPr marL="0" indent="0">
              <a:buNone/>
            </a:pPr>
            <a:r>
              <a:rPr lang="en-US"/>
              <a:t>URL -&gt; </a:t>
            </a:r>
            <a:endParaRPr lang="en-US"/>
          </a:p>
          <a:p>
            <a:pPr marL="0" indent="0">
              <a:buNone/>
            </a:pPr>
            <a:r>
              <a:rPr lang="en-US"/>
              <a:t>HTML code -&gt; </a:t>
            </a:r>
            <a:endParaRPr lang="en-US"/>
          </a:p>
          <a:p>
            <a:pPr marL="0" indent="0">
              <a:buNone/>
            </a:pPr>
            <a:r>
              <a:rPr lang="en-US"/>
              <a:t>Elements(CSS/JS) -&gt;</a:t>
            </a:r>
            <a:endParaRPr lang="en-US"/>
          </a:p>
          <a:p>
            <a:pPr marL="0" indent="0">
              <a:buNone/>
            </a:pPr>
            <a:r>
              <a:rPr lang="en-US"/>
              <a:t>Scrapes the required data -&gt;</a:t>
            </a:r>
            <a:endParaRPr lang="en-US"/>
          </a:p>
          <a:p>
            <a:pPr marL="0" indent="0">
              <a:buNone/>
            </a:pPr>
            <a:r>
              <a:rPr lang="en-US"/>
              <a:t>Saves it in required format (csv,xlsx,Json)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Email Marketing</a:t>
            </a:r>
            <a:endParaRPr lang="en-US"/>
          </a:p>
          <a:p>
            <a:r>
              <a:rPr lang="en-US"/>
              <a:t>Sentiment Analysis</a:t>
            </a:r>
            <a:endParaRPr lang="en-US"/>
          </a:p>
          <a:p>
            <a:r>
              <a:rPr lang="en-US"/>
              <a:t>News Monitoring</a:t>
            </a:r>
            <a:endParaRPr lang="en-US"/>
          </a:p>
          <a:p>
            <a:r>
              <a:rPr lang="en-US"/>
              <a:t>Market Research</a:t>
            </a:r>
            <a:endParaRPr lang="en-US"/>
          </a:p>
          <a:p>
            <a:r>
              <a:rPr lang="en-US"/>
              <a:t>Price Monitoring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BeautifulSoup</a:t>
            </a:r>
            <a:endParaRPr lang="en-US"/>
          </a:p>
          <a:p>
            <a:r>
              <a:rPr lang="en-US"/>
              <a:t>Requests</a:t>
            </a:r>
            <a:endParaRPr lang="en-US"/>
          </a:p>
          <a:p>
            <a:r>
              <a:rPr lang="en-US"/>
              <a:t>Selenium</a:t>
            </a:r>
            <a:endParaRPr lang="en-US"/>
          </a:p>
          <a:p>
            <a:r>
              <a:rPr lang="en-US"/>
              <a:t>Pandas</a:t>
            </a:r>
            <a:endParaRPr lang="en-US"/>
          </a:p>
          <a:p>
            <a:r>
              <a:rPr lang="en-US"/>
              <a:t>webdriver</a:t>
            </a:r>
            <a:endParaRPr lang="en-US"/>
          </a:p>
          <a:p>
            <a:r>
              <a:rPr lang="en-US">
                <a:sym typeface="+mn-ea"/>
              </a:rPr>
              <a:t>webdriver_manager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To install any library: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!pip install library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!pip install --upgrade library  #to upgrade to recent version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BeautifulSoup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Used to scrape data from Static website</a:t>
            </a:r>
            <a:endParaRPr lang="en-US"/>
          </a:p>
          <a:p>
            <a:r>
              <a:rPr lang="en-US"/>
              <a:t>Package bs4 : subpackage BeautifulSoup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208405" y="3129280"/>
          <a:ext cx="9898380" cy="278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460"/>
                <a:gridCol w="3299460"/>
                <a:gridCol w="3299460"/>
              </a:tblGrid>
              <a:tr h="520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Attributes</a:t>
                      </a:r>
                      <a:endParaRPr lang="en-US"/>
                    </a:p>
                  </a:txBody>
                  <a:tcPr/>
                </a:tc>
              </a:tr>
              <a:tr h="874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BeautifulSoup()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 extract html code from a web page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.text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html</a:t>
                      </a:r>
                      <a:endParaRPr lang="en-US"/>
                    </a:p>
                  </a:txBody>
                  <a:tcPr/>
                </a:tc>
              </a:tr>
              <a:tr h="873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find()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 find first element of a kind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(‘element_name)</a:t>
                      </a:r>
                      <a:endParaRPr lang="en-US"/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find_all()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 find all elements of a kind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(‘element_name)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Used to send request to a web page</a:t>
            </a:r>
            <a:endParaRPr lang="en-US"/>
          </a:p>
          <a:p>
            <a:r>
              <a:rPr lang="en-US"/>
              <a:t>get(‘url’)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Extracting HTML code of any website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Program flow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Import libraries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save the url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requests.get() , access the web page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Using BeautifulSoup(), access the HTML code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Accesing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 to webpage</a:t>
            </a:r>
            <a:endParaRPr lang="en-US"/>
          </a:p>
          <a:p>
            <a:r>
              <a:rPr lang="en-US"/>
              <a:t>Right click ---&gt; Inspect</a:t>
            </a:r>
            <a:endParaRPr lang="en-US"/>
          </a:p>
          <a:p>
            <a:r>
              <a:rPr lang="en-US"/>
              <a:t>Click on </a:t>
            </a:r>
            <a:endParaRPr lang="en-US"/>
          </a:p>
          <a:p>
            <a:r>
              <a:rPr lang="en-US"/>
              <a:t>Now hover on the element you want to access</a:t>
            </a:r>
            <a:endParaRPr lang="en-US"/>
          </a:p>
          <a:p>
            <a:r>
              <a:rPr lang="en-US"/>
              <a:t>The html tags/code for that specific element is highlighted</a:t>
            </a:r>
            <a:endParaRPr lang="en-US"/>
          </a:p>
          <a:p>
            <a:r>
              <a:rPr lang="en-US"/>
              <a:t>Extract the element name and import in your program using XPATH or By ID</a:t>
            </a:r>
            <a:endParaRPr lang="en-US"/>
          </a:p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499360" y="2953385"/>
            <a:ext cx="320040" cy="3295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03195" y="3157220"/>
            <a:ext cx="203200" cy="19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2935</Words>
  <Application>WPS Presentation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 scrapping</vt:lpstr>
      <vt:lpstr>Intro</vt:lpstr>
      <vt:lpstr>Scrapper</vt:lpstr>
      <vt:lpstr>Applications</vt:lpstr>
      <vt:lpstr>Libraries</vt:lpstr>
      <vt:lpstr>PowerPoint 演示文稿</vt:lpstr>
      <vt:lpstr>PowerPoint 演示文稿</vt:lpstr>
      <vt:lpstr>PowerPoint 演示文稿</vt:lpstr>
      <vt:lpstr>PowerPoint 演示文稿</vt:lpstr>
      <vt:lpstr>Project 1</vt:lpstr>
      <vt:lpstr>PowerPoint 演示文稿</vt:lpstr>
      <vt:lpstr>PowerPoint 演示文稿</vt:lpstr>
      <vt:lpstr>Project 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</dc:title>
  <dc:creator>ujjwa</dc:creator>
  <cp:lastModifiedBy>ujjwa</cp:lastModifiedBy>
  <cp:revision>18</cp:revision>
  <dcterms:created xsi:type="dcterms:W3CDTF">2024-02-12T16:52:00Z</dcterms:created>
  <dcterms:modified xsi:type="dcterms:W3CDTF">2024-02-14T18:19:27Z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4183939A8E11438DAB06111DB919AD53_11</vt:lpwstr>
  </property>
  <property fmtid="{D5CDD505-2E9C-101B-9397-08002B2CF9AE}" pid="3" name="KSOProductBuildVer">
    <vt:lpwstr>1033-12.2.0.13431</vt:lpwstr>
  </property>
</Properties>
</file>