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7ce41f2c5_5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7ce41f2c5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7ce41f2c5_5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7ce41f2c5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7ce41f2c5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7ce41f2c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730500" y="50625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8918"/>
              <a:buNone/>
            </a:pPr>
            <a:r>
              <a:rPr lang="en-US"/>
              <a:t>                                            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ct val="38918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ct val="38918"/>
              <a:buNone/>
            </a:pPr>
            <a:r>
              <a:rPr lang="en-US"/>
              <a:t>                                                                                                -K.SREE SAI SRAVANI           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ct val="38918"/>
              <a:buNone/>
            </a:pPr>
            <a:r>
              <a:rPr lang="en-US"/>
              <a:t>                                                                                                      121322033007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381500" y="1644725"/>
            <a:ext cx="9144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MONEY MATTERS : PERSONAL FINANCE              </a:t>
            </a:r>
            <a:r>
              <a:rPr b="1" lang="en-US"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        MANAGEMENT</a:t>
            </a:r>
            <a:r>
              <a:rPr b="1" lang="en-US"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APP</a:t>
            </a:r>
            <a:endParaRPr b="1" sz="3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200400" y="4272400"/>
            <a:ext cx="6507600" cy="20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SUBMITTED BY:</a:t>
            </a:r>
            <a:endParaRPr sz="2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ABHI ROOBINI S - 715522243001</a:t>
            </a:r>
            <a:endParaRPr sz="2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DHANUSREE N   - 715522243014</a:t>
            </a:r>
            <a:endParaRPr sz="2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HARSHINI T K S  - 715522243020</a:t>
            </a:r>
            <a:endParaRPr sz="2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JWANISHA K       - 715522243022</a:t>
            </a:r>
            <a:endParaRPr sz="2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650" y="900750"/>
            <a:ext cx="3297675" cy="55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700" y="900738"/>
            <a:ext cx="3471500" cy="55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225" y="741250"/>
            <a:ext cx="3670550" cy="52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850" y="741250"/>
            <a:ext cx="3524650" cy="52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682059" y="3680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35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8200" y="1242425"/>
            <a:ext cx="10515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8318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 Manager Android App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app simplifies personal finance by tracking income, expenses, and savings goals through a user-friendly interface.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Offers an overview of balance, income, expenses, and budget, with spending categories for easy monitoring.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Tracker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Logs each transaction with details, providing a clear view of financial inflows and outflows.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Charts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Displays income and expenses by category to help users spot spending trends.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 Planner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Allows users to set budgets and track spending limits per category.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Investment Tracker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Centralizes investment monitoring alongside daily expenses.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Sync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Enables multi-device access with secure backup.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Protected by PIN, biometric lock, and data encryption.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016600" y="145900"/>
            <a:ext cx="9867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r>
              <a:rPr lang="en-US" sz="3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Finance Management Andriod App Developnment </a:t>
            </a:r>
            <a:endParaRPr sz="3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4" name="Google Shape;74;p16"/>
          <p:cNvSpPr txBox="1"/>
          <p:nvPr/>
        </p:nvSpPr>
        <p:spPr>
          <a:xfrm>
            <a:off x="3685475" y="3277050"/>
            <a:ext cx="1961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CODE:</a:t>
            </a:r>
            <a:endParaRPr sz="23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100" y="2255625"/>
            <a:ext cx="3119802" cy="42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34475" y="1027800"/>
            <a:ext cx="8966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com.example.expensetracker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android.os.Bundle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androidx.appcompat.app.AppCompatActivity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androidx.lifecycle.ViewModelProvider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androidx.recyclerview.widget.LinearLayoutManager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com.example.expensetracker.databinding.ActivityMainBinding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MainActivity : AppCompatActivity() {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binding: ActivityMainBinding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expenseViewModel: ExpenseViewModel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override fun onCreate(savedInstanceState: Bundle?) {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super.onCreate(savedInstanceState)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binding = ActivityMainBinding.inflate(layoutInflater)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setContentView(binding.root)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expenseViewModel =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ViewModelProvider(this).get(ExpenseViewModel::class.java)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binding.recyclerView.layoutManager = LinearLayoutManager(this)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adapter = ExpenseAdapter()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77800" y="31980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Activity.kt: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149375" y="222200"/>
            <a:ext cx="9004200" cy="7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binding.recyclerView.adapter = adapter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expenseViewModel.allExpenses.observe(this, { expenses -&gt;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expenses?.let { adapter.submitList(it) }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})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binding.addExpenseButton.setOnClickListener {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 expenseName = binding.expenseNameInput.text.toString()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 amount = binding.expenseAmountInput.text.toString().toDoubleOrNull()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if (amount != null) {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val newExpense = Expense(name = expenseName, amount = amount)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expenseViewModel.insert(newExpense)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clearInputs()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fun clearInputs() {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binding.expenseNameInput.text.clear()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binding.expenseAmountInput.text.clear()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01600" y="0"/>
            <a:ext cx="904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405525" y="307800"/>
            <a:ext cx="286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Activity_main.xml</a:t>
            </a:r>
            <a:r>
              <a:rPr lang="en-US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/>
          </a:p>
        </p:txBody>
      </p:sp>
      <p:sp>
        <p:nvSpPr>
          <p:cNvPr id="93" name="Google Shape;93;p19"/>
          <p:cNvSpPr txBox="1"/>
          <p:nvPr/>
        </p:nvSpPr>
        <p:spPr>
          <a:xfrm>
            <a:off x="405525" y="1008024"/>
            <a:ext cx="6096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&lt;?xml version="1.0" encoding="utf-8"?&gt;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&lt;LinearLayout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xmlns:android="http://schemas.android.com/apk/res/android"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android:layout_width="match_parent"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android:layout_height="match_parent"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android:orientation="vertical"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android:padding="16dp"&gt;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&lt;EditText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android:id="@+id/expenseNameInput"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android:layout_width="match_parent"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android:layout_height="wrap_content"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android:hint="Expense Name"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android:inputType="text" /&gt;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&lt;EditText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android:id="@+id/expenseAmountInput"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android:layout_width="match_parent"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09150" y="478600"/>
            <a:ext cx="114258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android:layout_height="wrap_content"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android:hint="Amount"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android:inputType="numberDecimal" /&gt;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&lt;Button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android:id="@+id/addExpenseButton"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android:layout_width="match_parent"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android:layout_height="wrap_content"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android:text="Add Expense" /&gt;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&lt;androidx.recyclerview.widget.RecyclerView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android:id="@+id/recyclerView"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android:layout_width="match_parent"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android:layout_height="wrap_content"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android:layout_marginTop="16dp" /&gt;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&lt;/LinearLayout&gt;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313725" y="348050"/>
            <a:ext cx="736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 b="1" sz="30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25" y="1492275"/>
            <a:ext cx="3070050" cy="47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000" y="1492275"/>
            <a:ext cx="3070050" cy="47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800" y="659650"/>
            <a:ext cx="3340800" cy="55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975" y="659650"/>
            <a:ext cx="3560325" cy="55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