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58566-EF7E-4C71-A976-0A15BCF5FB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9A5C50-B01C-4000-8D07-FF9E91754D25}">
      <dgm:prSet/>
      <dgm:spPr/>
      <dgm:t>
        <a:bodyPr/>
        <a:lstStyle/>
        <a:p>
          <a:r>
            <a:rPr lang="en-US"/>
            <a:t>Develop an Advanced Machine Learning Model for Accurate Tornado Prediction</a:t>
          </a:r>
        </a:p>
      </dgm:t>
    </dgm:pt>
    <dgm:pt modelId="{358146A2-D5F2-414C-8FCF-04138BA8C393}" type="parTrans" cxnId="{72D34A1D-7E6B-4C70-87CA-59D4A66E02F3}">
      <dgm:prSet/>
      <dgm:spPr/>
      <dgm:t>
        <a:bodyPr/>
        <a:lstStyle/>
        <a:p>
          <a:endParaRPr lang="en-US"/>
        </a:p>
      </dgm:t>
    </dgm:pt>
    <dgm:pt modelId="{592FD5F6-C049-467B-B761-FC2A47186140}" type="sibTrans" cxnId="{72D34A1D-7E6B-4C70-87CA-59D4A66E02F3}">
      <dgm:prSet/>
      <dgm:spPr/>
      <dgm:t>
        <a:bodyPr/>
        <a:lstStyle/>
        <a:p>
          <a:endParaRPr lang="en-US"/>
        </a:p>
      </dgm:t>
    </dgm:pt>
    <dgm:pt modelId="{F5B48894-909C-4FFD-89E4-E4BCE36B2AD8}">
      <dgm:prSet/>
      <dgm:spPr/>
      <dgm:t>
        <a:bodyPr/>
        <a:lstStyle/>
        <a:p>
          <a:r>
            <a:rPr lang="en-US"/>
            <a:t>Create a high-performance classification system that predicts tornado occurrences by analyzing complex weather patterns found in historical weather data, enhancing public safety through potential improved early warning capabilities.</a:t>
          </a:r>
        </a:p>
      </dgm:t>
    </dgm:pt>
    <dgm:pt modelId="{30D27C22-CC3D-4C76-911C-AB65C0FF9DD9}" type="parTrans" cxnId="{391238F3-0758-4EA8-A7FF-282FB1C20095}">
      <dgm:prSet/>
      <dgm:spPr/>
      <dgm:t>
        <a:bodyPr/>
        <a:lstStyle/>
        <a:p>
          <a:endParaRPr lang="en-US"/>
        </a:p>
      </dgm:t>
    </dgm:pt>
    <dgm:pt modelId="{32AFE517-EB16-4202-8A6F-6EF69CAC1767}" type="sibTrans" cxnId="{391238F3-0758-4EA8-A7FF-282FB1C20095}">
      <dgm:prSet/>
      <dgm:spPr/>
      <dgm:t>
        <a:bodyPr/>
        <a:lstStyle/>
        <a:p>
          <a:endParaRPr lang="en-US"/>
        </a:p>
      </dgm:t>
    </dgm:pt>
    <dgm:pt modelId="{5B394B68-EDC9-4479-ACE3-9D58803BCA2A}" type="pres">
      <dgm:prSet presAssocID="{0AD58566-EF7E-4C71-A976-0A15BCF5FB7C}" presName="root" presStyleCnt="0">
        <dgm:presLayoutVars>
          <dgm:dir/>
          <dgm:resizeHandles val="exact"/>
        </dgm:presLayoutVars>
      </dgm:prSet>
      <dgm:spPr/>
    </dgm:pt>
    <dgm:pt modelId="{EE4F6871-BC7E-4C1C-BB47-3514BB8F10FB}" type="pres">
      <dgm:prSet presAssocID="{C39A5C50-B01C-4000-8D07-FF9E91754D25}" presName="compNode" presStyleCnt="0"/>
      <dgm:spPr/>
    </dgm:pt>
    <dgm:pt modelId="{F60FA4FB-E5F6-44F6-AE54-023F849DE388}" type="pres">
      <dgm:prSet presAssocID="{C39A5C50-B01C-4000-8D07-FF9E91754D25}" presName="bgRect" presStyleLbl="bgShp" presStyleIdx="0" presStyleCnt="2"/>
      <dgm:spPr/>
    </dgm:pt>
    <dgm:pt modelId="{4EF631A2-4573-4765-8191-7F12D97EA100}" type="pres">
      <dgm:prSet presAssocID="{C39A5C50-B01C-4000-8D07-FF9E91754D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F6DFBB-0DD2-4DC7-ACE8-68BB32E5BEE5}" type="pres">
      <dgm:prSet presAssocID="{C39A5C50-B01C-4000-8D07-FF9E91754D25}" presName="spaceRect" presStyleCnt="0"/>
      <dgm:spPr/>
    </dgm:pt>
    <dgm:pt modelId="{9F26ECE3-5807-4D7E-92E3-9E6E080779B5}" type="pres">
      <dgm:prSet presAssocID="{C39A5C50-B01C-4000-8D07-FF9E91754D25}" presName="parTx" presStyleLbl="revTx" presStyleIdx="0" presStyleCnt="2">
        <dgm:presLayoutVars>
          <dgm:chMax val="0"/>
          <dgm:chPref val="0"/>
        </dgm:presLayoutVars>
      </dgm:prSet>
      <dgm:spPr/>
    </dgm:pt>
    <dgm:pt modelId="{ED2AC89C-987D-4357-A1DD-21CE812926B2}" type="pres">
      <dgm:prSet presAssocID="{592FD5F6-C049-467B-B761-FC2A47186140}" presName="sibTrans" presStyleCnt="0"/>
      <dgm:spPr/>
    </dgm:pt>
    <dgm:pt modelId="{7C917C05-6385-4637-A0FA-E23CB6A00C1C}" type="pres">
      <dgm:prSet presAssocID="{F5B48894-909C-4FFD-89E4-E4BCE36B2AD8}" presName="compNode" presStyleCnt="0"/>
      <dgm:spPr/>
    </dgm:pt>
    <dgm:pt modelId="{3AE37B24-1FD9-4999-B5B3-8CAD163ECC13}" type="pres">
      <dgm:prSet presAssocID="{F5B48894-909C-4FFD-89E4-E4BCE36B2AD8}" presName="bgRect" presStyleLbl="bgShp" presStyleIdx="1" presStyleCnt="2"/>
      <dgm:spPr/>
    </dgm:pt>
    <dgm:pt modelId="{A82F84EB-AB4D-4F6E-8B14-8FD2103A837D}" type="pres">
      <dgm:prSet presAssocID="{F5B48894-909C-4FFD-89E4-E4BCE36B2A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8197B1A2-0E16-4F6E-85E0-7EA9872E694E}" type="pres">
      <dgm:prSet presAssocID="{F5B48894-909C-4FFD-89E4-E4BCE36B2AD8}" presName="spaceRect" presStyleCnt="0"/>
      <dgm:spPr/>
    </dgm:pt>
    <dgm:pt modelId="{9383CA40-D3A5-4BDB-990F-14156B9EBC5A}" type="pres">
      <dgm:prSet presAssocID="{F5B48894-909C-4FFD-89E4-E4BCE36B2AD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EFA1B12-39A4-4CBF-A9FC-89CDF5A85761}" type="presOf" srcId="{F5B48894-909C-4FFD-89E4-E4BCE36B2AD8}" destId="{9383CA40-D3A5-4BDB-990F-14156B9EBC5A}" srcOrd="0" destOrd="0" presId="urn:microsoft.com/office/officeart/2018/2/layout/IconVerticalSolidList"/>
    <dgm:cxn modelId="{72D34A1D-7E6B-4C70-87CA-59D4A66E02F3}" srcId="{0AD58566-EF7E-4C71-A976-0A15BCF5FB7C}" destId="{C39A5C50-B01C-4000-8D07-FF9E91754D25}" srcOrd="0" destOrd="0" parTransId="{358146A2-D5F2-414C-8FCF-04138BA8C393}" sibTransId="{592FD5F6-C049-467B-B761-FC2A47186140}"/>
    <dgm:cxn modelId="{B864AE1E-02B1-43B6-9776-3D4365CF86A6}" type="presOf" srcId="{C39A5C50-B01C-4000-8D07-FF9E91754D25}" destId="{9F26ECE3-5807-4D7E-92E3-9E6E080779B5}" srcOrd="0" destOrd="0" presId="urn:microsoft.com/office/officeart/2018/2/layout/IconVerticalSolidList"/>
    <dgm:cxn modelId="{B45AD3A4-BB3E-4DD5-9B57-5C6A5EB45FEA}" type="presOf" srcId="{0AD58566-EF7E-4C71-A976-0A15BCF5FB7C}" destId="{5B394B68-EDC9-4479-ACE3-9D58803BCA2A}" srcOrd="0" destOrd="0" presId="urn:microsoft.com/office/officeart/2018/2/layout/IconVerticalSolidList"/>
    <dgm:cxn modelId="{391238F3-0758-4EA8-A7FF-282FB1C20095}" srcId="{0AD58566-EF7E-4C71-A976-0A15BCF5FB7C}" destId="{F5B48894-909C-4FFD-89E4-E4BCE36B2AD8}" srcOrd="1" destOrd="0" parTransId="{30D27C22-CC3D-4C76-911C-AB65C0FF9DD9}" sibTransId="{32AFE517-EB16-4202-8A6F-6EF69CAC1767}"/>
    <dgm:cxn modelId="{4806F3E6-B221-4A06-838D-74B0D1886469}" type="presParOf" srcId="{5B394B68-EDC9-4479-ACE3-9D58803BCA2A}" destId="{EE4F6871-BC7E-4C1C-BB47-3514BB8F10FB}" srcOrd="0" destOrd="0" presId="urn:microsoft.com/office/officeart/2018/2/layout/IconVerticalSolidList"/>
    <dgm:cxn modelId="{8608D318-D808-4161-9753-78DE289DB869}" type="presParOf" srcId="{EE4F6871-BC7E-4C1C-BB47-3514BB8F10FB}" destId="{F60FA4FB-E5F6-44F6-AE54-023F849DE388}" srcOrd="0" destOrd="0" presId="urn:microsoft.com/office/officeart/2018/2/layout/IconVerticalSolidList"/>
    <dgm:cxn modelId="{EAE0E889-A3D5-4CD2-A420-5F2658422C8B}" type="presParOf" srcId="{EE4F6871-BC7E-4C1C-BB47-3514BB8F10FB}" destId="{4EF631A2-4573-4765-8191-7F12D97EA100}" srcOrd="1" destOrd="0" presId="urn:microsoft.com/office/officeart/2018/2/layout/IconVerticalSolidList"/>
    <dgm:cxn modelId="{498E1F23-1796-4BEB-9C8C-A151594DFD78}" type="presParOf" srcId="{EE4F6871-BC7E-4C1C-BB47-3514BB8F10FB}" destId="{A4F6DFBB-0DD2-4DC7-ACE8-68BB32E5BEE5}" srcOrd="2" destOrd="0" presId="urn:microsoft.com/office/officeart/2018/2/layout/IconVerticalSolidList"/>
    <dgm:cxn modelId="{B5E8C7AD-AC7D-41AE-B44C-592E12DCA7D6}" type="presParOf" srcId="{EE4F6871-BC7E-4C1C-BB47-3514BB8F10FB}" destId="{9F26ECE3-5807-4D7E-92E3-9E6E080779B5}" srcOrd="3" destOrd="0" presId="urn:microsoft.com/office/officeart/2018/2/layout/IconVerticalSolidList"/>
    <dgm:cxn modelId="{EE1F497E-7B99-432D-8F1F-B6D49222CEC5}" type="presParOf" srcId="{5B394B68-EDC9-4479-ACE3-9D58803BCA2A}" destId="{ED2AC89C-987D-4357-A1DD-21CE812926B2}" srcOrd="1" destOrd="0" presId="urn:microsoft.com/office/officeart/2018/2/layout/IconVerticalSolidList"/>
    <dgm:cxn modelId="{8D94C373-F3DE-4750-98E4-D2FDCE5CAC93}" type="presParOf" srcId="{5B394B68-EDC9-4479-ACE3-9D58803BCA2A}" destId="{7C917C05-6385-4637-A0FA-E23CB6A00C1C}" srcOrd="2" destOrd="0" presId="urn:microsoft.com/office/officeart/2018/2/layout/IconVerticalSolidList"/>
    <dgm:cxn modelId="{BDEC3F2B-BDDC-43E1-BA16-9AE3DEDB17C0}" type="presParOf" srcId="{7C917C05-6385-4637-A0FA-E23CB6A00C1C}" destId="{3AE37B24-1FD9-4999-B5B3-8CAD163ECC13}" srcOrd="0" destOrd="0" presId="urn:microsoft.com/office/officeart/2018/2/layout/IconVerticalSolidList"/>
    <dgm:cxn modelId="{391D9AED-0738-4194-8783-91272FE83E6D}" type="presParOf" srcId="{7C917C05-6385-4637-A0FA-E23CB6A00C1C}" destId="{A82F84EB-AB4D-4F6E-8B14-8FD2103A837D}" srcOrd="1" destOrd="0" presId="urn:microsoft.com/office/officeart/2018/2/layout/IconVerticalSolidList"/>
    <dgm:cxn modelId="{2ED21208-6C98-4B49-9D06-A63A5162D28B}" type="presParOf" srcId="{7C917C05-6385-4637-A0FA-E23CB6A00C1C}" destId="{8197B1A2-0E16-4F6E-85E0-7EA9872E694E}" srcOrd="2" destOrd="0" presId="urn:microsoft.com/office/officeart/2018/2/layout/IconVerticalSolidList"/>
    <dgm:cxn modelId="{FCD13AB1-93EE-4801-99FB-3D009E607747}" type="presParOf" srcId="{7C917C05-6385-4637-A0FA-E23CB6A00C1C}" destId="{9383CA40-D3A5-4BDB-990F-14156B9EBC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1073C-E8C7-4AF0-BA94-4B0D9954B16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E47032-667A-42E0-BA79-D24E8980DF17}">
      <dgm:prSet/>
      <dgm:spPr/>
      <dgm:t>
        <a:bodyPr/>
        <a:lstStyle/>
        <a:p>
          <a:r>
            <a:rPr lang="en-US" b="0"/>
            <a:t>1. </a:t>
          </a:r>
          <a:r>
            <a:rPr lang="en-US"/>
            <a:t>I</a:t>
          </a:r>
          <a:r>
            <a:rPr lang="en-US" b="0"/>
            <a:t>ncorporation of region-specific weather and occurrence distribution for geographical and seasonal variations in tornado formation conditions.</a:t>
          </a:r>
          <a:endParaRPr lang="en-US"/>
        </a:p>
      </dgm:t>
    </dgm:pt>
    <dgm:pt modelId="{0A7E740E-990F-40CF-9BB4-758E5F99D94C}" type="parTrans" cxnId="{3F01760E-7BB0-4759-9702-06369A580F98}">
      <dgm:prSet/>
      <dgm:spPr/>
      <dgm:t>
        <a:bodyPr/>
        <a:lstStyle/>
        <a:p>
          <a:endParaRPr lang="en-US"/>
        </a:p>
      </dgm:t>
    </dgm:pt>
    <dgm:pt modelId="{A9642FD6-7F00-45F6-B1F3-6A29BA3CAA1C}" type="sibTrans" cxnId="{3F01760E-7BB0-4759-9702-06369A580F98}">
      <dgm:prSet/>
      <dgm:spPr/>
      <dgm:t>
        <a:bodyPr/>
        <a:lstStyle/>
        <a:p>
          <a:endParaRPr lang="en-US"/>
        </a:p>
      </dgm:t>
    </dgm:pt>
    <dgm:pt modelId="{8857484B-D6D1-4D11-934E-A69B137AE5E1}">
      <dgm:prSet/>
      <dgm:spPr/>
      <dgm:t>
        <a:bodyPr/>
        <a:lstStyle/>
        <a:p>
          <a:r>
            <a:rPr lang="en-US" b="0"/>
            <a:t>2. Feature selection and engineering to assist with dimensionality reduction and identifying key variables</a:t>
          </a:r>
          <a:endParaRPr lang="en-US"/>
        </a:p>
      </dgm:t>
    </dgm:pt>
    <dgm:pt modelId="{15AA2C98-6024-4997-8E40-2CEDBFF068AD}" type="parTrans" cxnId="{B966140C-56FD-45A7-AFC2-BA83ACE6D6E4}">
      <dgm:prSet/>
      <dgm:spPr/>
      <dgm:t>
        <a:bodyPr/>
        <a:lstStyle/>
        <a:p>
          <a:endParaRPr lang="en-US"/>
        </a:p>
      </dgm:t>
    </dgm:pt>
    <dgm:pt modelId="{F4CBAB5D-DD7A-4672-9FE8-C88644C41A3A}" type="sibTrans" cxnId="{B966140C-56FD-45A7-AFC2-BA83ACE6D6E4}">
      <dgm:prSet/>
      <dgm:spPr/>
      <dgm:t>
        <a:bodyPr/>
        <a:lstStyle/>
        <a:p>
          <a:endParaRPr lang="en-US"/>
        </a:p>
      </dgm:t>
    </dgm:pt>
    <dgm:pt modelId="{FE4FFFF3-10ED-4B0D-A4C1-76A555F9C310}">
      <dgm:prSet/>
      <dgm:spPr/>
      <dgm:t>
        <a:bodyPr/>
        <a:lstStyle/>
        <a:p>
          <a:r>
            <a:rPr lang="en-US" b="0"/>
            <a:t>3. Potential integration of time-series analysis to capture the evolution of weather patterns leading up to tornado events.</a:t>
          </a:r>
          <a:endParaRPr lang="en-US"/>
        </a:p>
      </dgm:t>
    </dgm:pt>
    <dgm:pt modelId="{FF1F7AEB-0AEB-43BA-BE26-F7DFD0F509D1}" type="parTrans" cxnId="{3A3D63D6-1A38-4BCB-BB36-CAE12F237A99}">
      <dgm:prSet/>
      <dgm:spPr/>
      <dgm:t>
        <a:bodyPr/>
        <a:lstStyle/>
        <a:p>
          <a:endParaRPr lang="en-US"/>
        </a:p>
      </dgm:t>
    </dgm:pt>
    <dgm:pt modelId="{C9E73DE0-DAA3-4A80-A47B-269B6595D899}" type="sibTrans" cxnId="{3A3D63D6-1A38-4BCB-BB36-CAE12F237A99}">
      <dgm:prSet/>
      <dgm:spPr/>
      <dgm:t>
        <a:bodyPr/>
        <a:lstStyle/>
        <a:p>
          <a:endParaRPr lang="en-US"/>
        </a:p>
      </dgm:t>
    </dgm:pt>
    <dgm:pt modelId="{B6294342-0652-4D4D-9462-66CC8B0DE53E}" type="pres">
      <dgm:prSet presAssocID="{00C1073C-E8C7-4AF0-BA94-4B0D9954B16D}" presName="vert0" presStyleCnt="0">
        <dgm:presLayoutVars>
          <dgm:dir/>
          <dgm:animOne val="branch"/>
          <dgm:animLvl val="lvl"/>
        </dgm:presLayoutVars>
      </dgm:prSet>
      <dgm:spPr/>
    </dgm:pt>
    <dgm:pt modelId="{5BFA6966-A6C3-4AF3-9374-7167285E0F7D}" type="pres">
      <dgm:prSet presAssocID="{4CE47032-667A-42E0-BA79-D24E8980DF17}" presName="thickLine" presStyleLbl="alignNode1" presStyleIdx="0" presStyleCnt="3"/>
      <dgm:spPr/>
    </dgm:pt>
    <dgm:pt modelId="{81F3923C-D43F-4836-BE14-5436F7E35345}" type="pres">
      <dgm:prSet presAssocID="{4CE47032-667A-42E0-BA79-D24E8980DF17}" presName="horz1" presStyleCnt="0"/>
      <dgm:spPr/>
    </dgm:pt>
    <dgm:pt modelId="{2A3740F9-9E00-4597-943C-4A378582EF0B}" type="pres">
      <dgm:prSet presAssocID="{4CE47032-667A-42E0-BA79-D24E8980DF17}" presName="tx1" presStyleLbl="revTx" presStyleIdx="0" presStyleCnt="3"/>
      <dgm:spPr/>
    </dgm:pt>
    <dgm:pt modelId="{74686609-4F12-44CC-815A-6E4E1DCB7553}" type="pres">
      <dgm:prSet presAssocID="{4CE47032-667A-42E0-BA79-D24E8980DF17}" presName="vert1" presStyleCnt="0"/>
      <dgm:spPr/>
    </dgm:pt>
    <dgm:pt modelId="{75C5B9D9-2877-46DE-B5E9-5381EB8F665F}" type="pres">
      <dgm:prSet presAssocID="{8857484B-D6D1-4D11-934E-A69B137AE5E1}" presName="thickLine" presStyleLbl="alignNode1" presStyleIdx="1" presStyleCnt="3"/>
      <dgm:spPr/>
    </dgm:pt>
    <dgm:pt modelId="{4A909BE4-4E14-4286-A023-A62E77D7EAFD}" type="pres">
      <dgm:prSet presAssocID="{8857484B-D6D1-4D11-934E-A69B137AE5E1}" presName="horz1" presStyleCnt="0"/>
      <dgm:spPr/>
    </dgm:pt>
    <dgm:pt modelId="{D7DC33DC-4C07-4AF5-9147-366C09AF66FA}" type="pres">
      <dgm:prSet presAssocID="{8857484B-D6D1-4D11-934E-A69B137AE5E1}" presName="tx1" presStyleLbl="revTx" presStyleIdx="1" presStyleCnt="3"/>
      <dgm:spPr/>
    </dgm:pt>
    <dgm:pt modelId="{E012194F-F349-4C27-9E90-5BDFF7CAD726}" type="pres">
      <dgm:prSet presAssocID="{8857484B-D6D1-4D11-934E-A69B137AE5E1}" presName="vert1" presStyleCnt="0"/>
      <dgm:spPr/>
    </dgm:pt>
    <dgm:pt modelId="{03D86E14-F21B-4135-B919-60BB3DD35406}" type="pres">
      <dgm:prSet presAssocID="{FE4FFFF3-10ED-4B0D-A4C1-76A555F9C310}" presName="thickLine" presStyleLbl="alignNode1" presStyleIdx="2" presStyleCnt="3"/>
      <dgm:spPr/>
    </dgm:pt>
    <dgm:pt modelId="{26956362-EB3B-4469-ACF2-966667561BFD}" type="pres">
      <dgm:prSet presAssocID="{FE4FFFF3-10ED-4B0D-A4C1-76A555F9C310}" presName="horz1" presStyleCnt="0"/>
      <dgm:spPr/>
    </dgm:pt>
    <dgm:pt modelId="{A63F027E-B9AB-4339-8EC3-34EA46D04DEB}" type="pres">
      <dgm:prSet presAssocID="{FE4FFFF3-10ED-4B0D-A4C1-76A555F9C310}" presName="tx1" presStyleLbl="revTx" presStyleIdx="2" presStyleCnt="3"/>
      <dgm:spPr/>
    </dgm:pt>
    <dgm:pt modelId="{1E1F1E12-E4EA-4704-93EB-ED85BF951249}" type="pres">
      <dgm:prSet presAssocID="{FE4FFFF3-10ED-4B0D-A4C1-76A555F9C310}" presName="vert1" presStyleCnt="0"/>
      <dgm:spPr/>
    </dgm:pt>
  </dgm:ptLst>
  <dgm:cxnLst>
    <dgm:cxn modelId="{B966140C-56FD-45A7-AFC2-BA83ACE6D6E4}" srcId="{00C1073C-E8C7-4AF0-BA94-4B0D9954B16D}" destId="{8857484B-D6D1-4D11-934E-A69B137AE5E1}" srcOrd="1" destOrd="0" parTransId="{15AA2C98-6024-4997-8E40-2CEDBFF068AD}" sibTransId="{F4CBAB5D-DD7A-4672-9FE8-C88644C41A3A}"/>
    <dgm:cxn modelId="{3F01760E-7BB0-4759-9702-06369A580F98}" srcId="{00C1073C-E8C7-4AF0-BA94-4B0D9954B16D}" destId="{4CE47032-667A-42E0-BA79-D24E8980DF17}" srcOrd="0" destOrd="0" parTransId="{0A7E740E-990F-40CF-9BB4-758E5F99D94C}" sibTransId="{A9642FD6-7F00-45F6-B1F3-6A29BA3CAA1C}"/>
    <dgm:cxn modelId="{C1F4EF11-F465-479A-8FC6-F0FA82D1BCC8}" type="presOf" srcId="{8857484B-D6D1-4D11-934E-A69B137AE5E1}" destId="{D7DC33DC-4C07-4AF5-9147-366C09AF66FA}" srcOrd="0" destOrd="0" presId="urn:microsoft.com/office/officeart/2008/layout/LinedList"/>
    <dgm:cxn modelId="{A7EAE63B-4023-45E4-BA1F-32DB12B068ED}" type="presOf" srcId="{FE4FFFF3-10ED-4B0D-A4C1-76A555F9C310}" destId="{A63F027E-B9AB-4339-8EC3-34EA46D04DEB}" srcOrd="0" destOrd="0" presId="urn:microsoft.com/office/officeart/2008/layout/LinedList"/>
    <dgm:cxn modelId="{4B5E68BB-BAC1-450C-8FA4-CEE67105D06F}" type="presOf" srcId="{00C1073C-E8C7-4AF0-BA94-4B0D9954B16D}" destId="{B6294342-0652-4D4D-9462-66CC8B0DE53E}" srcOrd="0" destOrd="0" presId="urn:microsoft.com/office/officeart/2008/layout/LinedList"/>
    <dgm:cxn modelId="{DA282EC4-7C38-4151-A26C-3DA6D13D9E09}" type="presOf" srcId="{4CE47032-667A-42E0-BA79-D24E8980DF17}" destId="{2A3740F9-9E00-4597-943C-4A378582EF0B}" srcOrd="0" destOrd="0" presId="urn:microsoft.com/office/officeart/2008/layout/LinedList"/>
    <dgm:cxn modelId="{3A3D63D6-1A38-4BCB-BB36-CAE12F237A99}" srcId="{00C1073C-E8C7-4AF0-BA94-4B0D9954B16D}" destId="{FE4FFFF3-10ED-4B0D-A4C1-76A555F9C310}" srcOrd="2" destOrd="0" parTransId="{FF1F7AEB-0AEB-43BA-BE26-F7DFD0F509D1}" sibTransId="{C9E73DE0-DAA3-4A80-A47B-269B6595D899}"/>
    <dgm:cxn modelId="{DDC26565-434A-4FAD-A6B0-1AC952444F68}" type="presParOf" srcId="{B6294342-0652-4D4D-9462-66CC8B0DE53E}" destId="{5BFA6966-A6C3-4AF3-9374-7167285E0F7D}" srcOrd="0" destOrd="0" presId="urn:microsoft.com/office/officeart/2008/layout/LinedList"/>
    <dgm:cxn modelId="{866FC327-0303-4CEA-863F-13BF06483D3A}" type="presParOf" srcId="{B6294342-0652-4D4D-9462-66CC8B0DE53E}" destId="{81F3923C-D43F-4836-BE14-5436F7E35345}" srcOrd="1" destOrd="0" presId="urn:microsoft.com/office/officeart/2008/layout/LinedList"/>
    <dgm:cxn modelId="{D8E83F3B-53D2-42E5-9CA7-63C6B3BD7D06}" type="presParOf" srcId="{81F3923C-D43F-4836-BE14-5436F7E35345}" destId="{2A3740F9-9E00-4597-943C-4A378582EF0B}" srcOrd="0" destOrd="0" presId="urn:microsoft.com/office/officeart/2008/layout/LinedList"/>
    <dgm:cxn modelId="{6C348E89-6BFE-49BB-B04D-10B5EF99E998}" type="presParOf" srcId="{81F3923C-D43F-4836-BE14-5436F7E35345}" destId="{74686609-4F12-44CC-815A-6E4E1DCB7553}" srcOrd="1" destOrd="0" presId="urn:microsoft.com/office/officeart/2008/layout/LinedList"/>
    <dgm:cxn modelId="{46923EC8-F52A-4B42-AF04-C168DC358CBA}" type="presParOf" srcId="{B6294342-0652-4D4D-9462-66CC8B0DE53E}" destId="{75C5B9D9-2877-46DE-B5E9-5381EB8F665F}" srcOrd="2" destOrd="0" presId="urn:microsoft.com/office/officeart/2008/layout/LinedList"/>
    <dgm:cxn modelId="{BFCBAA7D-8343-4696-822A-E9F2BD3F3F7C}" type="presParOf" srcId="{B6294342-0652-4D4D-9462-66CC8B0DE53E}" destId="{4A909BE4-4E14-4286-A023-A62E77D7EAFD}" srcOrd="3" destOrd="0" presId="urn:microsoft.com/office/officeart/2008/layout/LinedList"/>
    <dgm:cxn modelId="{89E66AAE-9C41-46E5-97C3-3FC8228A16C8}" type="presParOf" srcId="{4A909BE4-4E14-4286-A023-A62E77D7EAFD}" destId="{D7DC33DC-4C07-4AF5-9147-366C09AF66FA}" srcOrd="0" destOrd="0" presId="urn:microsoft.com/office/officeart/2008/layout/LinedList"/>
    <dgm:cxn modelId="{3B9C1B76-B2A1-46F7-991F-D56C61623204}" type="presParOf" srcId="{4A909BE4-4E14-4286-A023-A62E77D7EAFD}" destId="{E012194F-F349-4C27-9E90-5BDFF7CAD726}" srcOrd="1" destOrd="0" presId="urn:microsoft.com/office/officeart/2008/layout/LinedList"/>
    <dgm:cxn modelId="{104E5DE0-3D23-46EF-B0B3-0833B4BD8C57}" type="presParOf" srcId="{B6294342-0652-4D4D-9462-66CC8B0DE53E}" destId="{03D86E14-F21B-4135-B919-60BB3DD35406}" srcOrd="4" destOrd="0" presId="urn:microsoft.com/office/officeart/2008/layout/LinedList"/>
    <dgm:cxn modelId="{42888B69-CAF2-4DAA-84B0-B1FA509EB036}" type="presParOf" srcId="{B6294342-0652-4D4D-9462-66CC8B0DE53E}" destId="{26956362-EB3B-4469-ACF2-966667561BFD}" srcOrd="5" destOrd="0" presId="urn:microsoft.com/office/officeart/2008/layout/LinedList"/>
    <dgm:cxn modelId="{01AD44F3-E2FA-4E30-A2FC-4C42D31B5F94}" type="presParOf" srcId="{26956362-EB3B-4469-ACF2-966667561BFD}" destId="{A63F027E-B9AB-4339-8EC3-34EA46D04DEB}" srcOrd="0" destOrd="0" presId="urn:microsoft.com/office/officeart/2008/layout/LinedList"/>
    <dgm:cxn modelId="{7691F2D6-79BD-42B5-91E3-E703C66BD871}" type="presParOf" srcId="{26956362-EB3B-4469-ACF2-966667561BFD}" destId="{1E1F1E12-E4EA-4704-93EB-ED85BF9512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8BA207-3E55-4EA8-A80A-3AAEA5443B1B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</dgm:pt>
    <dgm:pt modelId="{0F9D6467-AEEF-4CC0-ABCF-C6DEFE7AAF12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682BB5C0-2159-4240-AF66-028E58BAA35B}" type="parTrans" cxnId="{581D2CC5-3634-4FFF-BF41-149637D1FB79}">
      <dgm:prSet/>
      <dgm:spPr/>
      <dgm:t>
        <a:bodyPr/>
        <a:lstStyle/>
        <a:p>
          <a:endParaRPr lang="en-US"/>
        </a:p>
      </dgm:t>
    </dgm:pt>
    <dgm:pt modelId="{EDEA211A-63D5-45D7-8247-95F185A80C37}" type="sibTrans" cxnId="{581D2CC5-3634-4FFF-BF41-149637D1FB79}">
      <dgm:prSet/>
      <dgm:spPr/>
      <dgm:t>
        <a:bodyPr/>
        <a:lstStyle/>
        <a:p>
          <a:endParaRPr lang="en-US"/>
        </a:p>
      </dgm:t>
    </dgm:pt>
    <dgm:pt modelId="{D0FCCB2E-DC38-43D8-9BA4-4C17DB6A638B}">
      <dgm:prSet phldrT="[Text]"/>
      <dgm:spPr/>
      <dgm:t>
        <a:bodyPr/>
        <a:lstStyle/>
        <a:p>
          <a:r>
            <a:rPr lang="en-US" dirty="0"/>
            <a:t>EDA/Visualization</a:t>
          </a:r>
        </a:p>
      </dgm:t>
    </dgm:pt>
    <dgm:pt modelId="{80C16094-2A5A-48D0-A064-4D1D2DCA2128}" type="parTrans" cxnId="{5664A012-0246-4BBD-910C-6A11A8CAFFD5}">
      <dgm:prSet/>
      <dgm:spPr/>
      <dgm:t>
        <a:bodyPr/>
        <a:lstStyle/>
        <a:p>
          <a:endParaRPr lang="en-US"/>
        </a:p>
      </dgm:t>
    </dgm:pt>
    <dgm:pt modelId="{AEFED6C9-2148-408D-A434-9AEB6B501071}" type="sibTrans" cxnId="{5664A012-0246-4BBD-910C-6A11A8CAFFD5}">
      <dgm:prSet/>
      <dgm:spPr/>
      <dgm:t>
        <a:bodyPr/>
        <a:lstStyle/>
        <a:p>
          <a:endParaRPr lang="en-US"/>
        </a:p>
      </dgm:t>
    </dgm:pt>
    <dgm:pt modelId="{1CACF889-D9F5-4A49-AB0C-15F326166675}">
      <dgm:prSet phldrT="[Text]"/>
      <dgm:spPr/>
      <dgm:t>
        <a:bodyPr/>
        <a:lstStyle/>
        <a:p>
          <a:r>
            <a:rPr lang="en-US" dirty="0"/>
            <a:t>Model Tuning/Optimizing</a:t>
          </a:r>
        </a:p>
      </dgm:t>
    </dgm:pt>
    <dgm:pt modelId="{DF8E8F49-D4F8-4BB3-9BED-5F1709E43B6E}" type="parTrans" cxnId="{F64363AF-5249-4239-8245-05EE38CA1DA2}">
      <dgm:prSet/>
      <dgm:spPr/>
      <dgm:t>
        <a:bodyPr/>
        <a:lstStyle/>
        <a:p>
          <a:endParaRPr lang="en-US"/>
        </a:p>
      </dgm:t>
    </dgm:pt>
    <dgm:pt modelId="{7DB4383D-1038-4108-B80A-146C63421E44}" type="sibTrans" cxnId="{F64363AF-5249-4239-8245-05EE38CA1DA2}">
      <dgm:prSet/>
      <dgm:spPr/>
      <dgm:t>
        <a:bodyPr/>
        <a:lstStyle/>
        <a:p>
          <a:endParaRPr lang="en-US"/>
        </a:p>
      </dgm:t>
    </dgm:pt>
    <dgm:pt modelId="{8A15D3AF-C49F-4429-A045-9F7A0B35F3C1}">
      <dgm:prSet/>
      <dgm:spPr/>
      <dgm:t>
        <a:bodyPr/>
        <a:lstStyle/>
        <a:p>
          <a:r>
            <a:rPr lang="en-US" dirty="0"/>
            <a:t>Model Building</a:t>
          </a:r>
        </a:p>
      </dgm:t>
    </dgm:pt>
    <dgm:pt modelId="{D7490BA3-C538-4527-8885-33151BC9AE93}" type="parTrans" cxnId="{E12D3106-824E-4545-89E9-8D101E1DB50D}">
      <dgm:prSet/>
      <dgm:spPr/>
      <dgm:t>
        <a:bodyPr/>
        <a:lstStyle/>
        <a:p>
          <a:endParaRPr lang="en-US"/>
        </a:p>
      </dgm:t>
    </dgm:pt>
    <dgm:pt modelId="{A1A39AD6-C83D-4EF8-B0C6-F80B4CF3C6A7}" type="sibTrans" cxnId="{E12D3106-824E-4545-89E9-8D101E1DB50D}">
      <dgm:prSet/>
      <dgm:spPr/>
      <dgm:t>
        <a:bodyPr/>
        <a:lstStyle/>
        <a:p>
          <a:endParaRPr lang="en-US"/>
        </a:p>
      </dgm:t>
    </dgm:pt>
    <dgm:pt modelId="{BA73D04E-BD18-402D-A1A0-4B32D2EC1CBA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6F10B334-9C6A-4B39-8945-2C7E080CD75A}" type="parTrans" cxnId="{D99C6E0B-F363-4BFC-AC45-A130E948887F}">
      <dgm:prSet/>
      <dgm:spPr/>
      <dgm:t>
        <a:bodyPr/>
        <a:lstStyle/>
        <a:p>
          <a:endParaRPr lang="en-US"/>
        </a:p>
      </dgm:t>
    </dgm:pt>
    <dgm:pt modelId="{F3765F7A-9BE9-4F6C-B1BE-02CB899D8EDE}" type="sibTrans" cxnId="{D99C6E0B-F363-4BFC-AC45-A130E948887F}">
      <dgm:prSet/>
      <dgm:spPr/>
      <dgm:t>
        <a:bodyPr/>
        <a:lstStyle/>
        <a:p>
          <a:endParaRPr lang="en-US"/>
        </a:p>
      </dgm:t>
    </dgm:pt>
    <dgm:pt modelId="{24315E7B-5557-4E16-878C-FE7650CF33F0}">
      <dgm:prSet/>
      <dgm:spPr/>
      <dgm:t>
        <a:bodyPr/>
        <a:lstStyle/>
        <a:p>
          <a:r>
            <a:rPr lang="en-US" dirty="0"/>
            <a:t>1-2 Days</a:t>
          </a:r>
        </a:p>
      </dgm:t>
    </dgm:pt>
    <dgm:pt modelId="{EE084BE2-E1A2-45F8-BE4E-71E3A5C61CF4}" type="parTrans" cxnId="{888E7483-D32E-4D2F-9C93-933F7EFB9706}">
      <dgm:prSet/>
      <dgm:spPr/>
      <dgm:t>
        <a:bodyPr/>
        <a:lstStyle/>
        <a:p>
          <a:endParaRPr lang="en-US"/>
        </a:p>
      </dgm:t>
    </dgm:pt>
    <dgm:pt modelId="{33F83A5E-9CEE-4109-A8BA-742B3646C0AF}" type="sibTrans" cxnId="{888E7483-D32E-4D2F-9C93-933F7EFB9706}">
      <dgm:prSet/>
      <dgm:spPr/>
      <dgm:t>
        <a:bodyPr/>
        <a:lstStyle/>
        <a:p>
          <a:endParaRPr lang="en-US"/>
        </a:p>
      </dgm:t>
    </dgm:pt>
    <dgm:pt modelId="{104E72ED-AE38-4E86-BC35-D32DF955AD2F}">
      <dgm:prSet phldrT="[Text]"/>
      <dgm:spPr/>
      <dgm:t>
        <a:bodyPr/>
        <a:lstStyle/>
        <a:p>
          <a:r>
            <a:rPr lang="en-US" dirty="0"/>
            <a:t>1 Day</a:t>
          </a:r>
        </a:p>
      </dgm:t>
    </dgm:pt>
    <dgm:pt modelId="{37F22518-0C60-4366-8306-B3817839D967}" type="parTrans" cxnId="{D4099C19-D4F9-4F31-9E34-0C74D6B97975}">
      <dgm:prSet/>
      <dgm:spPr/>
      <dgm:t>
        <a:bodyPr/>
        <a:lstStyle/>
        <a:p>
          <a:endParaRPr lang="en-US"/>
        </a:p>
      </dgm:t>
    </dgm:pt>
    <dgm:pt modelId="{EB8F6290-2C9F-4361-A8FD-E30C4A224854}" type="sibTrans" cxnId="{D4099C19-D4F9-4F31-9E34-0C74D6B97975}">
      <dgm:prSet/>
      <dgm:spPr/>
      <dgm:t>
        <a:bodyPr/>
        <a:lstStyle/>
        <a:p>
          <a:endParaRPr lang="en-US"/>
        </a:p>
      </dgm:t>
    </dgm:pt>
    <dgm:pt modelId="{ECC8471D-FF62-4922-ABF7-09CA66073C00}">
      <dgm:prSet/>
      <dgm:spPr/>
      <dgm:t>
        <a:bodyPr/>
        <a:lstStyle/>
        <a:p>
          <a:r>
            <a:rPr lang="en-US" dirty="0"/>
            <a:t>3+ Days</a:t>
          </a:r>
        </a:p>
      </dgm:t>
    </dgm:pt>
    <dgm:pt modelId="{A29B59A8-33FE-4FCE-977C-1F7A2DF3D8CD}" type="parTrans" cxnId="{6B28D40E-A8E2-4B37-891D-46D9D797981A}">
      <dgm:prSet/>
      <dgm:spPr/>
      <dgm:t>
        <a:bodyPr/>
        <a:lstStyle/>
        <a:p>
          <a:endParaRPr lang="en-US"/>
        </a:p>
      </dgm:t>
    </dgm:pt>
    <dgm:pt modelId="{5CCE193B-EF7F-474B-9129-294A04214A1B}" type="sibTrans" cxnId="{6B28D40E-A8E2-4B37-891D-46D9D797981A}">
      <dgm:prSet/>
      <dgm:spPr/>
      <dgm:t>
        <a:bodyPr/>
        <a:lstStyle/>
        <a:p>
          <a:endParaRPr lang="en-US"/>
        </a:p>
      </dgm:t>
    </dgm:pt>
    <dgm:pt modelId="{E8D77E9C-F5DF-4B14-AB27-94B17E64491F}">
      <dgm:prSet/>
      <dgm:spPr/>
      <dgm:t>
        <a:bodyPr/>
        <a:lstStyle/>
        <a:p>
          <a:r>
            <a:rPr lang="en-US" dirty="0"/>
            <a:t>1 Day</a:t>
          </a:r>
        </a:p>
      </dgm:t>
    </dgm:pt>
    <dgm:pt modelId="{C29A18FC-F825-4851-92E0-3DEEF8C4DFEB}" type="parTrans" cxnId="{853E283E-C837-4EC5-A919-9A59BB338A4F}">
      <dgm:prSet/>
      <dgm:spPr/>
      <dgm:t>
        <a:bodyPr/>
        <a:lstStyle/>
        <a:p>
          <a:endParaRPr lang="en-US"/>
        </a:p>
      </dgm:t>
    </dgm:pt>
    <dgm:pt modelId="{627E9EC2-BADB-495E-B883-97FB558FF559}" type="sibTrans" cxnId="{853E283E-C837-4EC5-A919-9A59BB338A4F}">
      <dgm:prSet/>
      <dgm:spPr/>
      <dgm:t>
        <a:bodyPr/>
        <a:lstStyle/>
        <a:p>
          <a:endParaRPr lang="en-US"/>
        </a:p>
      </dgm:t>
    </dgm:pt>
    <dgm:pt modelId="{EC90356E-36FA-4B09-89E1-5D51F5C9F1BB}">
      <dgm:prSet phldrT="[Text]"/>
      <dgm:spPr/>
      <dgm:t>
        <a:bodyPr/>
        <a:lstStyle/>
        <a:p>
          <a:r>
            <a:rPr lang="en-US" dirty="0"/>
            <a:t>2+ Days</a:t>
          </a:r>
        </a:p>
      </dgm:t>
    </dgm:pt>
    <dgm:pt modelId="{E021BF74-740A-4FE9-B054-B2B26E70F387}" type="parTrans" cxnId="{D613EFB6-5074-4DB1-8B9F-9383B7C6ADB8}">
      <dgm:prSet/>
      <dgm:spPr/>
      <dgm:t>
        <a:bodyPr/>
        <a:lstStyle/>
        <a:p>
          <a:endParaRPr lang="en-US"/>
        </a:p>
      </dgm:t>
    </dgm:pt>
    <dgm:pt modelId="{360D532B-C7B3-4D61-98C9-2181F01D6441}" type="sibTrans" cxnId="{D613EFB6-5074-4DB1-8B9F-9383B7C6ADB8}">
      <dgm:prSet/>
      <dgm:spPr/>
      <dgm:t>
        <a:bodyPr/>
        <a:lstStyle/>
        <a:p>
          <a:endParaRPr lang="en-US"/>
        </a:p>
      </dgm:t>
    </dgm:pt>
    <dgm:pt modelId="{A0BE9E52-7A29-49AA-B6E2-FA42AC78DB21}" type="pres">
      <dgm:prSet presAssocID="{158BA207-3E55-4EA8-A80A-3AAEA5443B1B}" presName="linearFlow" presStyleCnt="0">
        <dgm:presLayoutVars>
          <dgm:dir/>
          <dgm:animLvl val="lvl"/>
          <dgm:resizeHandles val="exact"/>
        </dgm:presLayoutVars>
      </dgm:prSet>
      <dgm:spPr/>
    </dgm:pt>
    <dgm:pt modelId="{396C6A17-5061-414E-BAF9-54A697BA589A}" type="pres">
      <dgm:prSet presAssocID="{0F9D6467-AEEF-4CC0-ABCF-C6DEFE7AAF12}" presName="composite" presStyleCnt="0"/>
      <dgm:spPr/>
    </dgm:pt>
    <dgm:pt modelId="{483737D7-E9E1-4CC3-85E1-45E1ED856F2D}" type="pres">
      <dgm:prSet presAssocID="{0F9D6467-AEEF-4CC0-ABCF-C6DEFE7AAF1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5527BE-774D-435C-A9DB-217F823370EA}" type="pres">
      <dgm:prSet presAssocID="{0F9D6467-AEEF-4CC0-ABCF-C6DEFE7AAF12}" presName="parSh" presStyleLbl="node1" presStyleIdx="0" presStyleCnt="5"/>
      <dgm:spPr/>
    </dgm:pt>
    <dgm:pt modelId="{B3FB4BA7-C7E7-4355-BCB3-8F9D0C4D2DBC}" type="pres">
      <dgm:prSet presAssocID="{0F9D6467-AEEF-4CC0-ABCF-C6DEFE7AAF12}" presName="desTx" presStyleLbl="fgAcc1" presStyleIdx="0" presStyleCnt="5">
        <dgm:presLayoutVars>
          <dgm:bulletEnabled val="1"/>
        </dgm:presLayoutVars>
      </dgm:prSet>
      <dgm:spPr/>
    </dgm:pt>
    <dgm:pt modelId="{53EF993C-2C5E-417D-A668-157AB9A7A8CD}" type="pres">
      <dgm:prSet presAssocID="{EDEA211A-63D5-45D7-8247-95F185A80C37}" presName="sibTrans" presStyleLbl="sibTrans2D1" presStyleIdx="0" presStyleCnt="4"/>
      <dgm:spPr/>
    </dgm:pt>
    <dgm:pt modelId="{1DEFB0AA-482A-478D-B11B-824C74A57D42}" type="pres">
      <dgm:prSet presAssocID="{EDEA211A-63D5-45D7-8247-95F185A80C37}" presName="connTx" presStyleLbl="sibTrans2D1" presStyleIdx="0" presStyleCnt="4"/>
      <dgm:spPr/>
    </dgm:pt>
    <dgm:pt modelId="{2DFE42A0-7B31-4FE5-A34C-65241980073B}" type="pres">
      <dgm:prSet presAssocID="{D0FCCB2E-DC38-43D8-9BA4-4C17DB6A638B}" presName="composite" presStyleCnt="0"/>
      <dgm:spPr/>
    </dgm:pt>
    <dgm:pt modelId="{B64FA340-D5C3-4366-9E0D-FFA44735FE21}" type="pres">
      <dgm:prSet presAssocID="{D0FCCB2E-DC38-43D8-9BA4-4C17DB6A638B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F06473E-3F9E-4E49-917C-1B4195F67E1B}" type="pres">
      <dgm:prSet presAssocID="{D0FCCB2E-DC38-43D8-9BA4-4C17DB6A638B}" presName="parSh" presStyleLbl="node1" presStyleIdx="1" presStyleCnt="5"/>
      <dgm:spPr/>
    </dgm:pt>
    <dgm:pt modelId="{ACC08A8E-FB33-407D-8FFB-6373F56D440E}" type="pres">
      <dgm:prSet presAssocID="{D0FCCB2E-DC38-43D8-9BA4-4C17DB6A638B}" presName="desTx" presStyleLbl="fgAcc1" presStyleIdx="1" presStyleCnt="5">
        <dgm:presLayoutVars>
          <dgm:bulletEnabled val="1"/>
        </dgm:presLayoutVars>
      </dgm:prSet>
      <dgm:spPr/>
    </dgm:pt>
    <dgm:pt modelId="{11C4C146-9C3B-43C0-B90E-192134F741B4}" type="pres">
      <dgm:prSet presAssocID="{AEFED6C9-2148-408D-A434-9AEB6B501071}" presName="sibTrans" presStyleLbl="sibTrans2D1" presStyleIdx="1" presStyleCnt="4"/>
      <dgm:spPr/>
    </dgm:pt>
    <dgm:pt modelId="{5CBFC578-AE18-49C1-88B0-925796D68CC2}" type="pres">
      <dgm:prSet presAssocID="{AEFED6C9-2148-408D-A434-9AEB6B501071}" presName="connTx" presStyleLbl="sibTrans2D1" presStyleIdx="1" presStyleCnt="4"/>
      <dgm:spPr/>
    </dgm:pt>
    <dgm:pt modelId="{457DC553-66BC-4CB1-BBAD-9B924355987E}" type="pres">
      <dgm:prSet presAssocID="{BA73D04E-BD18-402D-A1A0-4B32D2EC1CBA}" presName="composite" presStyleCnt="0"/>
      <dgm:spPr/>
    </dgm:pt>
    <dgm:pt modelId="{CBA73FA7-20BA-42FD-914F-FBA1064014E8}" type="pres">
      <dgm:prSet presAssocID="{BA73D04E-BD18-402D-A1A0-4B32D2EC1CB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A9FE19C-492A-4E1F-B7DC-1A0D1DBA6FD3}" type="pres">
      <dgm:prSet presAssocID="{BA73D04E-BD18-402D-A1A0-4B32D2EC1CBA}" presName="parSh" presStyleLbl="node1" presStyleIdx="2" presStyleCnt="5"/>
      <dgm:spPr/>
    </dgm:pt>
    <dgm:pt modelId="{85F513E5-1564-4099-9E5E-F27BF6CD7FB6}" type="pres">
      <dgm:prSet presAssocID="{BA73D04E-BD18-402D-A1A0-4B32D2EC1CBA}" presName="desTx" presStyleLbl="fgAcc1" presStyleIdx="2" presStyleCnt="5">
        <dgm:presLayoutVars>
          <dgm:bulletEnabled val="1"/>
        </dgm:presLayoutVars>
      </dgm:prSet>
      <dgm:spPr/>
    </dgm:pt>
    <dgm:pt modelId="{FB6AE51E-86E6-4223-AECE-C12623A54E12}" type="pres">
      <dgm:prSet presAssocID="{F3765F7A-9BE9-4F6C-B1BE-02CB899D8EDE}" presName="sibTrans" presStyleLbl="sibTrans2D1" presStyleIdx="2" presStyleCnt="4"/>
      <dgm:spPr/>
    </dgm:pt>
    <dgm:pt modelId="{5410D6FB-A3CB-4ABB-A0E8-3A5C0E6E3F0E}" type="pres">
      <dgm:prSet presAssocID="{F3765F7A-9BE9-4F6C-B1BE-02CB899D8EDE}" presName="connTx" presStyleLbl="sibTrans2D1" presStyleIdx="2" presStyleCnt="4"/>
      <dgm:spPr/>
    </dgm:pt>
    <dgm:pt modelId="{CE22AB45-9F7B-4D8D-84F5-AFB323475550}" type="pres">
      <dgm:prSet presAssocID="{8A15D3AF-C49F-4429-A045-9F7A0B35F3C1}" presName="composite" presStyleCnt="0"/>
      <dgm:spPr/>
    </dgm:pt>
    <dgm:pt modelId="{121E0AD4-97A2-43D4-99AD-E432912620DC}" type="pres">
      <dgm:prSet presAssocID="{8A15D3AF-C49F-4429-A045-9F7A0B35F3C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4969B51-4C40-43C1-B43A-2209BA917E07}" type="pres">
      <dgm:prSet presAssocID="{8A15D3AF-C49F-4429-A045-9F7A0B35F3C1}" presName="parSh" presStyleLbl="node1" presStyleIdx="3" presStyleCnt="5"/>
      <dgm:spPr/>
    </dgm:pt>
    <dgm:pt modelId="{6D821F45-3D2B-44A5-BB74-E0F4A025DF58}" type="pres">
      <dgm:prSet presAssocID="{8A15D3AF-C49F-4429-A045-9F7A0B35F3C1}" presName="desTx" presStyleLbl="fgAcc1" presStyleIdx="3" presStyleCnt="5">
        <dgm:presLayoutVars>
          <dgm:bulletEnabled val="1"/>
        </dgm:presLayoutVars>
      </dgm:prSet>
      <dgm:spPr/>
    </dgm:pt>
    <dgm:pt modelId="{B9DC453C-904F-4FC3-91B4-9E5291CA914D}" type="pres">
      <dgm:prSet presAssocID="{A1A39AD6-C83D-4EF8-B0C6-F80B4CF3C6A7}" presName="sibTrans" presStyleLbl="sibTrans2D1" presStyleIdx="3" presStyleCnt="4"/>
      <dgm:spPr/>
    </dgm:pt>
    <dgm:pt modelId="{64CE6104-DC43-4946-A6EE-83D803AD033C}" type="pres">
      <dgm:prSet presAssocID="{A1A39AD6-C83D-4EF8-B0C6-F80B4CF3C6A7}" presName="connTx" presStyleLbl="sibTrans2D1" presStyleIdx="3" presStyleCnt="4"/>
      <dgm:spPr/>
    </dgm:pt>
    <dgm:pt modelId="{8AA2A76F-5580-4582-842B-253D46F4A0EF}" type="pres">
      <dgm:prSet presAssocID="{1CACF889-D9F5-4A49-AB0C-15F326166675}" presName="composite" presStyleCnt="0"/>
      <dgm:spPr/>
    </dgm:pt>
    <dgm:pt modelId="{92295BD2-545B-49CC-8FC4-64C06A862342}" type="pres">
      <dgm:prSet presAssocID="{1CACF889-D9F5-4A49-AB0C-15F32616667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03370D3-A6B9-4DC3-95BE-3FB5DD3DBF36}" type="pres">
      <dgm:prSet presAssocID="{1CACF889-D9F5-4A49-AB0C-15F326166675}" presName="parSh" presStyleLbl="node1" presStyleIdx="4" presStyleCnt="5"/>
      <dgm:spPr/>
    </dgm:pt>
    <dgm:pt modelId="{2616432D-EFE3-4D07-B968-C5058EB13396}" type="pres">
      <dgm:prSet presAssocID="{1CACF889-D9F5-4A49-AB0C-15F326166675}" presName="desTx" presStyleLbl="fgAcc1" presStyleIdx="4" presStyleCnt="5">
        <dgm:presLayoutVars>
          <dgm:bulletEnabled val="1"/>
        </dgm:presLayoutVars>
      </dgm:prSet>
      <dgm:spPr/>
    </dgm:pt>
  </dgm:ptLst>
  <dgm:cxnLst>
    <dgm:cxn modelId="{A9218200-02C4-4469-9196-3A20B04E5B2B}" type="presOf" srcId="{BA73D04E-BD18-402D-A1A0-4B32D2EC1CBA}" destId="{EA9FE19C-492A-4E1F-B7DC-1A0D1DBA6FD3}" srcOrd="1" destOrd="0" presId="urn:microsoft.com/office/officeart/2005/8/layout/process3"/>
    <dgm:cxn modelId="{E12D3106-824E-4545-89E9-8D101E1DB50D}" srcId="{158BA207-3E55-4EA8-A80A-3AAEA5443B1B}" destId="{8A15D3AF-C49F-4429-A045-9F7A0B35F3C1}" srcOrd="3" destOrd="0" parTransId="{D7490BA3-C538-4527-8885-33151BC9AE93}" sibTransId="{A1A39AD6-C83D-4EF8-B0C6-F80B4CF3C6A7}"/>
    <dgm:cxn modelId="{D99C6E0B-F363-4BFC-AC45-A130E948887F}" srcId="{158BA207-3E55-4EA8-A80A-3AAEA5443B1B}" destId="{BA73D04E-BD18-402D-A1A0-4B32D2EC1CBA}" srcOrd="2" destOrd="0" parTransId="{6F10B334-9C6A-4B39-8945-2C7E080CD75A}" sibTransId="{F3765F7A-9BE9-4F6C-B1BE-02CB899D8EDE}"/>
    <dgm:cxn modelId="{2919690D-23A7-42B2-A7BC-6D7739C48960}" type="presOf" srcId="{A1A39AD6-C83D-4EF8-B0C6-F80B4CF3C6A7}" destId="{64CE6104-DC43-4946-A6EE-83D803AD033C}" srcOrd="1" destOrd="0" presId="urn:microsoft.com/office/officeart/2005/8/layout/process3"/>
    <dgm:cxn modelId="{6B28D40E-A8E2-4B37-891D-46D9D797981A}" srcId="{BA73D04E-BD18-402D-A1A0-4B32D2EC1CBA}" destId="{ECC8471D-FF62-4922-ABF7-09CA66073C00}" srcOrd="0" destOrd="0" parTransId="{A29B59A8-33FE-4FCE-977C-1F7A2DF3D8CD}" sibTransId="{5CCE193B-EF7F-474B-9129-294A04214A1B}"/>
    <dgm:cxn modelId="{5664A012-0246-4BBD-910C-6A11A8CAFFD5}" srcId="{158BA207-3E55-4EA8-A80A-3AAEA5443B1B}" destId="{D0FCCB2E-DC38-43D8-9BA4-4C17DB6A638B}" srcOrd="1" destOrd="0" parTransId="{80C16094-2A5A-48D0-A064-4D1D2DCA2128}" sibTransId="{AEFED6C9-2148-408D-A434-9AEB6B501071}"/>
    <dgm:cxn modelId="{F7382619-8C49-4C90-9152-D13C19E2B22A}" type="presOf" srcId="{0F9D6467-AEEF-4CC0-ABCF-C6DEFE7AAF12}" destId="{9C5527BE-774D-435C-A9DB-217F823370EA}" srcOrd="1" destOrd="0" presId="urn:microsoft.com/office/officeart/2005/8/layout/process3"/>
    <dgm:cxn modelId="{D4099C19-D4F9-4F31-9E34-0C74D6B97975}" srcId="{D0FCCB2E-DC38-43D8-9BA4-4C17DB6A638B}" destId="{104E72ED-AE38-4E86-BC35-D32DF955AD2F}" srcOrd="0" destOrd="0" parTransId="{37F22518-0C60-4366-8306-B3817839D967}" sibTransId="{EB8F6290-2C9F-4361-A8FD-E30C4A224854}"/>
    <dgm:cxn modelId="{55FACE1D-4F0B-49F0-8356-5482688350B7}" type="presOf" srcId="{ECC8471D-FF62-4922-ABF7-09CA66073C00}" destId="{85F513E5-1564-4099-9E5E-F27BF6CD7FB6}" srcOrd="0" destOrd="0" presId="urn:microsoft.com/office/officeart/2005/8/layout/process3"/>
    <dgm:cxn modelId="{AC79D724-B72D-4190-A97F-61AD3C80F2ED}" type="presOf" srcId="{158BA207-3E55-4EA8-A80A-3AAEA5443B1B}" destId="{A0BE9E52-7A29-49AA-B6E2-FA42AC78DB21}" srcOrd="0" destOrd="0" presId="urn:microsoft.com/office/officeart/2005/8/layout/process3"/>
    <dgm:cxn modelId="{959B5F39-69F3-43D3-9FAE-16C32C2B0A6E}" type="presOf" srcId="{AEFED6C9-2148-408D-A434-9AEB6B501071}" destId="{11C4C146-9C3B-43C0-B90E-192134F741B4}" srcOrd="0" destOrd="0" presId="urn:microsoft.com/office/officeart/2005/8/layout/process3"/>
    <dgm:cxn modelId="{853E283E-C837-4EC5-A919-9A59BB338A4F}" srcId="{8A15D3AF-C49F-4429-A045-9F7A0B35F3C1}" destId="{E8D77E9C-F5DF-4B14-AB27-94B17E64491F}" srcOrd="0" destOrd="0" parTransId="{C29A18FC-F825-4851-92E0-3DEEF8C4DFEB}" sibTransId="{627E9EC2-BADB-495E-B883-97FB558FF559}"/>
    <dgm:cxn modelId="{95384A60-B3F1-49F3-838A-473FCA6D5FE3}" type="presOf" srcId="{D0FCCB2E-DC38-43D8-9BA4-4C17DB6A638B}" destId="{B64FA340-D5C3-4366-9E0D-FFA44735FE21}" srcOrd="0" destOrd="0" presId="urn:microsoft.com/office/officeart/2005/8/layout/process3"/>
    <dgm:cxn modelId="{77B48142-1B1E-4B24-8390-D2A5D9D4EBB5}" type="presOf" srcId="{1CACF889-D9F5-4A49-AB0C-15F326166675}" destId="{92295BD2-545B-49CC-8FC4-64C06A862342}" srcOrd="0" destOrd="0" presId="urn:microsoft.com/office/officeart/2005/8/layout/process3"/>
    <dgm:cxn modelId="{1269BC62-8D79-4A4C-A27E-1DE73FA37E60}" type="presOf" srcId="{24315E7B-5557-4E16-878C-FE7650CF33F0}" destId="{B3FB4BA7-C7E7-4355-BCB3-8F9D0C4D2DBC}" srcOrd="0" destOrd="0" presId="urn:microsoft.com/office/officeart/2005/8/layout/process3"/>
    <dgm:cxn modelId="{58D7DB6E-DAFC-4C1B-B6FB-6B6B55E7D2CD}" type="presOf" srcId="{1CACF889-D9F5-4A49-AB0C-15F326166675}" destId="{703370D3-A6B9-4DC3-95BE-3FB5DD3DBF36}" srcOrd="1" destOrd="0" presId="urn:microsoft.com/office/officeart/2005/8/layout/process3"/>
    <dgm:cxn modelId="{6D958C7D-E1C9-4340-B633-70C8211DE745}" type="presOf" srcId="{A1A39AD6-C83D-4EF8-B0C6-F80B4CF3C6A7}" destId="{B9DC453C-904F-4FC3-91B4-9E5291CA914D}" srcOrd="0" destOrd="0" presId="urn:microsoft.com/office/officeart/2005/8/layout/process3"/>
    <dgm:cxn modelId="{12F6F57F-89C7-4422-8F60-E23050C214AB}" type="presOf" srcId="{D0FCCB2E-DC38-43D8-9BA4-4C17DB6A638B}" destId="{3F06473E-3F9E-4E49-917C-1B4195F67E1B}" srcOrd="1" destOrd="0" presId="urn:microsoft.com/office/officeart/2005/8/layout/process3"/>
    <dgm:cxn modelId="{888E7483-D32E-4D2F-9C93-933F7EFB9706}" srcId="{0F9D6467-AEEF-4CC0-ABCF-C6DEFE7AAF12}" destId="{24315E7B-5557-4E16-878C-FE7650CF33F0}" srcOrd="0" destOrd="0" parTransId="{EE084BE2-E1A2-45F8-BE4E-71E3A5C61CF4}" sibTransId="{33F83A5E-9CEE-4109-A8BA-742B3646C0AF}"/>
    <dgm:cxn modelId="{122E7B87-D83F-4C98-A6BE-AA79CF70B934}" type="presOf" srcId="{8A15D3AF-C49F-4429-A045-9F7A0B35F3C1}" destId="{44969B51-4C40-43C1-B43A-2209BA917E07}" srcOrd="1" destOrd="0" presId="urn:microsoft.com/office/officeart/2005/8/layout/process3"/>
    <dgm:cxn modelId="{E6838494-E12C-4AEC-9C80-522F6A6545CE}" type="presOf" srcId="{F3765F7A-9BE9-4F6C-B1BE-02CB899D8EDE}" destId="{5410D6FB-A3CB-4ABB-A0E8-3A5C0E6E3F0E}" srcOrd="1" destOrd="0" presId="urn:microsoft.com/office/officeart/2005/8/layout/process3"/>
    <dgm:cxn modelId="{FD140798-4354-4790-8612-3FD44CD5F49F}" type="presOf" srcId="{E8D77E9C-F5DF-4B14-AB27-94B17E64491F}" destId="{6D821F45-3D2B-44A5-BB74-E0F4A025DF58}" srcOrd="0" destOrd="0" presId="urn:microsoft.com/office/officeart/2005/8/layout/process3"/>
    <dgm:cxn modelId="{CF4A8FAA-ABD0-4E1B-A6D4-0AF8FF7E3B9B}" type="presOf" srcId="{104E72ED-AE38-4E86-BC35-D32DF955AD2F}" destId="{ACC08A8E-FB33-407D-8FFB-6373F56D440E}" srcOrd="0" destOrd="0" presId="urn:microsoft.com/office/officeart/2005/8/layout/process3"/>
    <dgm:cxn modelId="{A3D277AE-0F39-4ED0-A98E-49910521D1C9}" type="presOf" srcId="{AEFED6C9-2148-408D-A434-9AEB6B501071}" destId="{5CBFC578-AE18-49C1-88B0-925796D68CC2}" srcOrd="1" destOrd="0" presId="urn:microsoft.com/office/officeart/2005/8/layout/process3"/>
    <dgm:cxn modelId="{F64363AF-5249-4239-8245-05EE38CA1DA2}" srcId="{158BA207-3E55-4EA8-A80A-3AAEA5443B1B}" destId="{1CACF889-D9F5-4A49-AB0C-15F326166675}" srcOrd="4" destOrd="0" parTransId="{DF8E8F49-D4F8-4BB3-9BED-5F1709E43B6E}" sibTransId="{7DB4383D-1038-4108-B80A-146C63421E44}"/>
    <dgm:cxn modelId="{C6FE4DB4-93ED-42D2-83A3-67B8818260E0}" type="presOf" srcId="{EDEA211A-63D5-45D7-8247-95F185A80C37}" destId="{1DEFB0AA-482A-478D-B11B-824C74A57D42}" srcOrd="1" destOrd="0" presId="urn:microsoft.com/office/officeart/2005/8/layout/process3"/>
    <dgm:cxn modelId="{D613EFB6-5074-4DB1-8B9F-9383B7C6ADB8}" srcId="{1CACF889-D9F5-4A49-AB0C-15F326166675}" destId="{EC90356E-36FA-4B09-89E1-5D51F5C9F1BB}" srcOrd="0" destOrd="0" parTransId="{E021BF74-740A-4FE9-B054-B2B26E70F387}" sibTransId="{360D532B-C7B3-4D61-98C9-2181F01D6441}"/>
    <dgm:cxn modelId="{163C51C0-0894-43F3-BF33-0B3E5E1EF98E}" type="presOf" srcId="{0F9D6467-AEEF-4CC0-ABCF-C6DEFE7AAF12}" destId="{483737D7-E9E1-4CC3-85E1-45E1ED856F2D}" srcOrd="0" destOrd="0" presId="urn:microsoft.com/office/officeart/2005/8/layout/process3"/>
    <dgm:cxn modelId="{581D2CC5-3634-4FFF-BF41-149637D1FB79}" srcId="{158BA207-3E55-4EA8-A80A-3AAEA5443B1B}" destId="{0F9D6467-AEEF-4CC0-ABCF-C6DEFE7AAF12}" srcOrd="0" destOrd="0" parTransId="{682BB5C0-2159-4240-AF66-028E58BAA35B}" sibTransId="{EDEA211A-63D5-45D7-8247-95F185A80C37}"/>
    <dgm:cxn modelId="{A329C8C5-0956-42FE-BD1F-DBCF2AE08F0A}" type="presOf" srcId="{BA73D04E-BD18-402D-A1A0-4B32D2EC1CBA}" destId="{CBA73FA7-20BA-42FD-914F-FBA1064014E8}" srcOrd="0" destOrd="0" presId="urn:microsoft.com/office/officeart/2005/8/layout/process3"/>
    <dgm:cxn modelId="{50D8B7E6-5F16-4257-8729-7799EBE0D92D}" type="presOf" srcId="{EDEA211A-63D5-45D7-8247-95F185A80C37}" destId="{53EF993C-2C5E-417D-A668-157AB9A7A8CD}" srcOrd="0" destOrd="0" presId="urn:microsoft.com/office/officeart/2005/8/layout/process3"/>
    <dgm:cxn modelId="{8DA5CCF0-F1F0-4F88-AC94-F0AE242CC84A}" type="presOf" srcId="{F3765F7A-9BE9-4F6C-B1BE-02CB899D8EDE}" destId="{FB6AE51E-86E6-4223-AECE-C12623A54E12}" srcOrd="0" destOrd="0" presId="urn:microsoft.com/office/officeart/2005/8/layout/process3"/>
    <dgm:cxn modelId="{0309ACF8-DF7A-4A74-9FDF-89523D5506FA}" type="presOf" srcId="{EC90356E-36FA-4B09-89E1-5D51F5C9F1BB}" destId="{2616432D-EFE3-4D07-B968-C5058EB13396}" srcOrd="0" destOrd="0" presId="urn:microsoft.com/office/officeart/2005/8/layout/process3"/>
    <dgm:cxn modelId="{87731EFB-83F4-426D-A479-2D442A3D96DB}" type="presOf" srcId="{8A15D3AF-C49F-4429-A045-9F7A0B35F3C1}" destId="{121E0AD4-97A2-43D4-99AD-E432912620DC}" srcOrd="0" destOrd="0" presId="urn:microsoft.com/office/officeart/2005/8/layout/process3"/>
    <dgm:cxn modelId="{BB8DD34A-13C8-422A-A2E2-FD4D8DA8F718}" type="presParOf" srcId="{A0BE9E52-7A29-49AA-B6E2-FA42AC78DB21}" destId="{396C6A17-5061-414E-BAF9-54A697BA589A}" srcOrd="0" destOrd="0" presId="urn:microsoft.com/office/officeart/2005/8/layout/process3"/>
    <dgm:cxn modelId="{42143EFA-2C12-430C-9A55-BE0D938CCEB6}" type="presParOf" srcId="{396C6A17-5061-414E-BAF9-54A697BA589A}" destId="{483737D7-E9E1-4CC3-85E1-45E1ED856F2D}" srcOrd="0" destOrd="0" presId="urn:microsoft.com/office/officeart/2005/8/layout/process3"/>
    <dgm:cxn modelId="{9E62E4B2-7079-4D25-A226-3B6A107C128B}" type="presParOf" srcId="{396C6A17-5061-414E-BAF9-54A697BA589A}" destId="{9C5527BE-774D-435C-A9DB-217F823370EA}" srcOrd="1" destOrd="0" presId="urn:microsoft.com/office/officeart/2005/8/layout/process3"/>
    <dgm:cxn modelId="{4F099672-82DC-42E4-8C42-C60C76D2DAB6}" type="presParOf" srcId="{396C6A17-5061-414E-BAF9-54A697BA589A}" destId="{B3FB4BA7-C7E7-4355-BCB3-8F9D0C4D2DBC}" srcOrd="2" destOrd="0" presId="urn:microsoft.com/office/officeart/2005/8/layout/process3"/>
    <dgm:cxn modelId="{154AC883-5153-4DA9-B5ED-D07C19CD6C89}" type="presParOf" srcId="{A0BE9E52-7A29-49AA-B6E2-FA42AC78DB21}" destId="{53EF993C-2C5E-417D-A668-157AB9A7A8CD}" srcOrd="1" destOrd="0" presId="urn:microsoft.com/office/officeart/2005/8/layout/process3"/>
    <dgm:cxn modelId="{79704EA8-4344-4084-9C31-61588823738B}" type="presParOf" srcId="{53EF993C-2C5E-417D-A668-157AB9A7A8CD}" destId="{1DEFB0AA-482A-478D-B11B-824C74A57D42}" srcOrd="0" destOrd="0" presId="urn:microsoft.com/office/officeart/2005/8/layout/process3"/>
    <dgm:cxn modelId="{727BC343-7DE4-4E8E-ACA1-62B3B60ADEC0}" type="presParOf" srcId="{A0BE9E52-7A29-49AA-B6E2-FA42AC78DB21}" destId="{2DFE42A0-7B31-4FE5-A34C-65241980073B}" srcOrd="2" destOrd="0" presId="urn:microsoft.com/office/officeart/2005/8/layout/process3"/>
    <dgm:cxn modelId="{651FFBEC-0B47-460F-8325-7324EC21FC92}" type="presParOf" srcId="{2DFE42A0-7B31-4FE5-A34C-65241980073B}" destId="{B64FA340-D5C3-4366-9E0D-FFA44735FE21}" srcOrd="0" destOrd="0" presId="urn:microsoft.com/office/officeart/2005/8/layout/process3"/>
    <dgm:cxn modelId="{4BC03F52-EDFF-4626-B0F9-C02865871294}" type="presParOf" srcId="{2DFE42A0-7B31-4FE5-A34C-65241980073B}" destId="{3F06473E-3F9E-4E49-917C-1B4195F67E1B}" srcOrd="1" destOrd="0" presId="urn:microsoft.com/office/officeart/2005/8/layout/process3"/>
    <dgm:cxn modelId="{43695E8D-E1ED-4092-A35E-E13C330C6486}" type="presParOf" srcId="{2DFE42A0-7B31-4FE5-A34C-65241980073B}" destId="{ACC08A8E-FB33-407D-8FFB-6373F56D440E}" srcOrd="2" destOrd="0" presId="urn:microsoft.com/office/officeart/2005/8/layout/process3"/>
    <dgm:cxn modelId="{A4EDDF56-755D-4178-9D93-1588CFCDF301}" type="presParOf" srcId="{A0BE9E52-7A29-49AA-B6E2-FA42AC78DB21}" destId="{11C4C146-9C3B-43C0-B90E-192134F741B4}" srcOrd="3" destOrd="0" presId="urn:microsoft.com/office/officeart/2005/8/layout/process3"/>
    <dgm:cxn modelId="{7AF7EA60-2892-4118-A0DA-41B8982CFA69}" type="presParOf" srcId="{11C4C146-9C3B-43C0-B90E-192134F741B4}" destId="{5CBFC578-AE18-49C1-88B0-925796D68CC2}" srcOrd="0" destOrd="0" presId="urn:microsoft.com/office/officeart/2005/8/layout/process3"/>
    <dgm:cxn modelId="{8777DE8A-147E-43A3-B030-95E2F94F2847}" type="presParOf" srcId="{A0BE9E52-7A29-49AA-B6E2-FA42AC78DB21}" destId="{457DC553-66BC-4CB1-BBAD-9B924355987E}" srcOrd="4" destOrd="0" presId="urn:microsoft.com/office/officeart/2005/8/layout/process3"/>
    <dgm:cxn modelId="{05AC93C4-6BCA-4837-97EF-3FC65A1A56FC}" type="presParOf" srcId="{457DC553-66BC-4CB1-BBAD-9B924355987E}" destId="{CBA73FA7-20BA-42FD-914F-FBA1064014E8}" srcOrd="0" destOrd="0" presId="urn:microsoft.com/office/officeart/2005/8/layout/process3"/>
    <dgm:cxn modelId="{A7A4B735-153B-420C-AD5C-DC74AD13BB80}" type="presParOf" srcId="{457DC553-66BC-4CB1-BBAD-9B924355987E}" destId="{EA9FE19C-492A-4E1F-B7DC-1A0D1DBA6FD3}" srcOrd="1" destOrd="0" presId="urn:microsoft.com/office/officeart/2005/8/layout/process3"/>
    <dgm:cxn modelId="{97A8E393-4832-4E37-B146-D58BAFF31712}" type="presParOf" srcId="{457DC553-66BC-4CB1-BBAD-9B924355987E}" destId="{85F513E5-1564-4099-9E5E-F27BF6CD7FB6}" srcOrd="2" destOrd="0" presId="urn:microsoft.com/office/officeart/2005/8/layout/process3"/>
    <dgm:cxn modelId="{5B0E05F7-3145-48DB-BBB2-AE7DAAE21EE0}" type="presParOf" srcId="{A0BE9E52-7A29-49AA-B6E2-FA42AC78DB21}" destId="{FB6AE51E-86E6-4223-AECE-C12623A54E12}" srcOrd="5" destOrd="0" presId="urn:microsoft.com/office/officeart/2005/8/layout/process3"/>
    <dgm:cxn modelId="{DA41DBC4-FE92-49D8-BBE1-E11B0EBE0ADF}" type="presParOf" srcId="{FB6AE51E-86E6-4223-AECE-C12623A54E12}" destId="{5410D6FB-A3CB-4ABB-A0E8-3A5C0E6E3F0E}" srcOrd="0" destOrd="0" presId="urn:microsoft.com/office/officeart/2005/8/layout/process3"/>
    <dgm:cxn modelId="{86C27E43-9882-484F-BC65-C457157E3965}" type="presParOf" srcId="{A0BE9E52-7A29-49AA-B6E2-FA42AC78DB21}" destId="{CE22AB45-9F7B-4D8D-84F5-AFB323475550}" srcOrd="6" destOrd="0" presId="urn:microsoft.com/office/officeart/2005/8/layout/process3"/>
    <dgm:cxn modelId="{0C8C371E-6747-4942-92BC-E81235F3AD9E}" type="presParOf" srcId="{CE22AB45-9F7B-4D8D-84F5-AFB323475550}" destId="{121E0AD4-97A2-43D4-99AD-E432912620DC}" srcOrd="0" destOrd="0" presId="urn:microsoft.com/office/officeart/2005/8/layout/process3"/>
    <dgm:cxn modelId="{7C718C96-3955-4757-9998-56573C168E38}" type="presParOf" srcId="{CE22AB45-9F7B-4D8D-84F5-AFB323475550}" destId="{44969B51-4C40-43C1-B43A-2209BA917E07}" srcOrd="1" destOrd="0" presId="urn:microsoft.com/office/officeart/2005/8/layout/process3"/>
    <dgm:cxn modelId="{A6589FC9-FC0C-457D-85A2-C9BB5CD5123D}" type="presParOf" srcId="{CE22AB45-9F7B-4D8D-84F5-AFB323475550}" destId="{6D821F45-3D2B-44A5-BB74-E0F4A025DF58}" srcOrd="2" destOrd="0" presId="urn:microsoft.com/office/officeart/2005/8/layout/process3"/>
    <dgm:cxn modelId="{EE221AB2-B30B-4D70-9EC2-533E53EFB81E}" type="presParOf" srcId="{A0BE9E52-7A29-49AA-B6E2-FA42AC78DB21}" destId="{B9DC453C-904F-4FC3-91B4-9E5291CA914D}" srcOrd="7" destOrd="0" presId="urn:microsoft.com/office/officeart/2005/8/layout/process3"/>
    <dgm:cxn modelId="{DC90EEA7-584D-4925-9830-A0BA8A3702A3}" type="presParOf" srcId="{B9DC453C-904F-4FC3-91B4-9E5291CA914D}" destId="{64CE6104-DC43-4946-A6EE-83D803AD033C}" srcOrd="0" destOrd="0" presId="urn:microsoft.com/office/officeart/2005/8/layout/process3"/>
    <dgm:cxn modelId="{8936127D-CC21-44F3-A580-297AB78C92FE}" type="presParOf" srcId="{A0BE9E52-7A29-49AA-B6E2-FA42AC78DB21}" destId="{8AA2A76F-5580-4582-842B-253D46F4A0EF}" srcOrd="8" destOrd="0" presId="urn:microsoft.com/office/officeart/2005/8/layout/process3"/>
    <dgm:cxn modelId="{02DBADC9-6874-4291-BD5F-F733816BA6C0}" type="presParOf" srcId="{8AA2A76F-5580-4582-842B-253D46F4A0EF}" destId="{92295BD2-545B-49CC-8FC4-64C06A862342}" srcOrd="0" destOrd="0" presId="urn:microsoft.com/office/officeart/2005/8/layout/process3"/>
    <dgm:cxn modelId="{E2D945EF-679E-4BB2-9428-FFF729058921}" type="presParOf" srcId="{8AA2A76F-5580-4582-842B-253D46F4A0EF}" destId="{703370D3-A6B9-4DC3-95BE-3FB5DD3DBF36}" srcOrd="1" destOrd="0" presId="urn:microsoft.com/office/officeart/2005/8/layout/process3"/>
    <dgm:cxn modelId="{4AC6C236-182E-433E-A684-70F5524AE951}" type="presParOf" srcId="{8AA2A76F-5580-4582-842B-253D46F4A0EF}" destId="{2616432D-EFE3-4D07-B968-C5058EB1339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FA4FB-E5F6-44F6-AE54-023F849DE388}">
      <dsp:nvSpPr>
        <dsp:cNvPr id="0" name=""/>
        <dsp:cNvSpPr/>
      </dsp:nvSpPr>
      <dsp:spPr>
        <a:xfrm>
          <a:off x="0" y="949585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631A2-4573-4765-8191-7F12D97EA100}">
      <dsp:nvSpPr>
        <dsp:cNvPr id="0" name=""/>
        <dsp:cNvSpPr/>
      </dsp:nvSpPr>
      <dsp:spPr>
        <a:xfrm>
          <a:off x="530307" y="1344029"/>
          <a:ext cx="964194" cy="964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6ECE3-5807-4D7E-92E3-9E6E080779B5}">
      <dsp:nvSpPr>
        <dsp:cNvPr id="0" name=""/>
        <dsp:cNvSpPr/>
      </dsp:nvSpPr>
      <dsp:spPr>
        <a:xfrm>
          <a:off x="2024809" y="949585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 an Advanced Machine Learning Model for Accurate Tornado Prediction</a:t>
          </a:r>
        </a:p>
      </dsp:txBody>
      <dsp:txXfrm>
        <a:off x="2024809" y="949585"/>
        <a:ext cx="4978967" cy="1753081"/>
      </dsp:txXfrm>
    </dsp:sp>
    <dsp:sp modelId="{3AE37B24-1FD9-4999-B5B3-8CAD163ECC13}">
      <dsp:nvSpPr>
        <dsp:cNvPr id="0" name=""/>
        <dsp:cNvSpPr/>
      </dsp:nvSpPr>
      <dsp:spPr>
        <a:xfrm>
          <a:off x="0" y="3140937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F84EB-AB4D-4F6E-8B14-8FD2103A837D}">
      <dsp:nvSpPr>
        <dsp:cNvPr id="0" name=""/>
        <dsp:cNvSpPr/>
      </dsp:nvSpPr>
      <dsp:spPr>
        <a:xfrm>
          <a:off x="530307" y="3535381"/>
          <a:ext cx="964194" cy="964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3CA40-D3A5-4BDB-990F-14156B9EBC5A}">
      <dsp:nvSpPr>
        <dsp:cNvPr id="0" name=""/>
        <dsp:cNvSpPr/>
      </dsp:nvSpPr>
      <dsp:spPr>
        <a:xfrm>
          <a:off x="2024809" y="3140937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high-performance classification system that predicts tornado occurrences by analyzing complex weather patterns found in historical weather data, enhancing public safety through potential improved early warning capabilities.</a:t>
          </a:r>
        </a:p>
      </dsp:txBody>
      <dsp:txXfrm>
        <a:off x="2024809" y="3140937"/>
        <a:ext cx="4978967" cy="1753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A6966-A6C3-4AF3-9374-7167285E0F7D}">
      <dsp:nvSpPr>
        <dsp:cNvPr id="0" name=""/>
        <dsp:cNvSpPr/>
      </dsp:nvSpPr>
      <dsp:spPr>
        <a:xfrm>
          <a:off x="0" y="1265"/>
          <a:ext cx="54102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3740F9-9E00-4597-943C-4A378582EF0B}">
      <dsp:nvSpPr>
        <dsp:cNvPr id="0" name=""/>
        <dsp:cNvSpPr/>
      </dsp:nvSpPr>
      <dsp:spPr>
        <a:xfrm>
          <a:off x="0" y="1265"/>
          <a:ext cx="5410200" cy="86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1. </a:t>
          </a:r>
          <a:r>
            <a:rPr lang="en-US" sz="1700" kern="1200"/>
            <a:t>I</a:t>
          </a:r>
          <a:r>
            <a:rPr lang="en-US" sz="1700" b="0" kern="1200"/>
            <a:t>ncorporation of region-specific weather and occurrence distribution for geographical and seasonal variations in tornado formation conditions.</a:t>
          </a:r>
          <a:endParaRPr lang="en-US" sz="1700" kern="1200"/>
        </a:p>
      </dsp:txBody>
      <dsp:txXfrm>
        <a:off x="0" y="1265"/>
        <a:ext cx="5410200" cy="862756"/>
      </dsp:txXfrm>
    </dsp:sp>
    <dsp:sp modelId="{75C5B9D9-2877-46DE-B5E9-5381EB8F665F}">
      <dsp:nvSpPr>
        <dsp:cNvPr id="0" name=""/>
        <dsp:cNvSpPr/>
      </dsp:nvSpPr>
      <dsp:spPr>
        <a:xfrm>
          <a:off x="0" y="864021"/>
          <a:ext cx="5410200" cy="0"/>
        </a:xfrm>
        <a:prstGeom prst="line">
          <a:avLst/>
        </a:prstGeom>
        <a:gradFill rotWithShape="0">
          <a:gsLst>
            <a:gs pos="0">
              <a:schemeClr val="accent2">
                <a:hueOff val="-9286281"/>
                <a:satOff val="19525"/>
                <a:lumOff val="-3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286281"/>
                <a:satOff val="19525"/>
                <a:lumOff val="-3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286281"/>
                <a:satOff val="19525"/>
                <a:lumOff val="-3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286281"/>
              <a:satOff val="19525"/>
              <a:lumOff val="-3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DC33DC-4C07-4AF5-9147-366C09AF66FA}">
      <dsp:nvSpPr>
        <dsp:cNvPr id="0" name=""/>
        <dsp:cNvSpPr/>
      </dsp:nvSpPr>
      <dsp:spPr>
        <a:xfrm>
          <a:off x="0" y="864021"/>
          <a:ext cx="5410200" cy="86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2. Feature selection and engineering to assist with dimensionality reduction and identifying key variables</a:t>
          </a:r>
          <a:endParaRPr lang="en-US" sz="1700" kern="1200"/>
        </a:p>
      </dsp:txBody>
      <dsp:txXfrm>
        <a:off x="0" y="864021"/>
        <a:ext cx="5410200" cy="862756"/>
      </dsp:txXfrm>
    </dsp:sp>
    <dsp:sp modelId="{03D86E14-F21B-4135-B919-60BB3DD35406}">
      <dsp:nvSpPr>
        <dsp:cNvPr id="0" name=""/>
        <dsp:cNvSpPr/>
      </dsp:nvSpPr>
      <dsp:spPr>
        <a:xfrm>
          <a:off x="0" y="1726778"/>
          <a:ext cx="5410200" cy="0"/>
        </a:xfrm>
        <a:prstGeom prst="line">
          <a:avLst/>
        </a:prstGeom>
        <a:gradFill rotWithShape="0">
          <a:gsLst>
            <a:gs pos="0">
              <a:schemeClr val="accent2">
                <a:hueOff val="-18572562"/>
                <a:satOff val="39051"/>
                <a:lumOff val="-64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8572562"/>
                <a:satOff val="39051"/>
                <a:lumOff val="-64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8572562"/>
                <a:satOff val="39051"/>
                <a:lumOff val="-64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8572562"/>
              <a:satOff val="39051"/>
              <a:lumOff val="-64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3F027E-B9AB-4339-8EC3-34EA46D04DEB}">
      <dsp:nvSpPr>
        <dsp:cNvPr id="0" name=""/>
        <dsp:cNvSpPr/>
      </dsp:nvSpPr>
      <dsp:spPr>
        <a:xfrm>
          <a:off x="0" y="1726778"/>
          <a:ext cx="5410200" cy="862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3. Potential integration of time-series analysis to capture the evolution of weather patterns leading up to tornado events.</a:t>
          </a:r>
          <a:endParaRPr lang="en-US" sz="1700" kern="1200"/>
        </a:p>
      </dsp:txBody>
      <dsp:txXfrm>
        <a:off x="0" y="1726778"/>
        <a:ext cx="5410200" cy="862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527BE-774D-435C-A9DB-217F823370EA}">
      <dsp:nvSpPr>
        <dsp:cNvPr id="0" name=""/>
        <dsp:cNvSpPr/>
      </dsp:nvSpPr>
      <dsp:spPr>
        <a:xfrm>
          <a:off x="5537" y="2469007"/>
          <a:ext cx="1249347" cy="580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Processing</a:t>
          </a:r>
        </a:p>
      </dsp:txBody>
      <dsp:txXfrm>
        <a:off x="5537" y="2469007"/>
        <a:ext cx="1249347" cy="387252"/>
      </dsp:txXfrm>
    </dsp:sp>
    <dsp:sp modelId="{B3FB4BA7-C7E7-4355-BCB3-8F9D0C4D2DBC}">
      <dsp:nvSpPr>
        <dsp:cNvPr id="0" name=""/>
        <dsp:cNvSpPr/>
      </dsp:nvSpPr>
      <dsp:spPr>
        <a:xfrm>
          <a:off x="261427" y="2856260"/>
          <a:ext cx="1249347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1-2 Days</a:t>
          </a:r>
        </a:p>
      </dsp:txBody>
      <dsp:txXfrm>
        <a:off x="278297" y="2873130"/>
        <a:ext cx="1215607" cy="542260"/>
      </dsp:txXfrm>
    </dsp:sp>
    <dsp:sp modelId="{53EF993C-2C5E-417D-A668-157AB9A7A8CD}">
      <dsp:nvSpPr>
        <dsp:cNvPr id="0" name=""/>
        <dsp:cNvSpPr/>
      </dsp:nvSpPr>
      <dsp:spPr>
        <a:xfrm>
          <a:off x="1444281" y="2507108"/>
          <a:ext cx="401520" cy="311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44281" y="2569318"/>
        <a:ext cx="308205" cy="186631"/>
      </dsp:txXfrm>
    </dsp:sp>
    <dsp:sp modelId="{3F06473E-3F9E-4E49-917C-1B4195F67E1B}">
      <dsp:nvSpPr>
        <dsp:cNvPr id="0" name=""/>
        <dsp:cNvSpPr/>
      </dsp:nvSpPr>
      <dsp:spPr>
        <a:xfrm>
          <a:off x="2012471" y="2469007"/>
          <a:ext cx="1249347" cy="580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EDA/Visualization</a:t>
          </a:r>
        </a:p>
      </dsp:txBody>
      <dsp:txXfrm>
        <a:off x="2012471" y="2469007"/>
        <a:ext cx="1249347" cy="387252"/>
      </dsp:txXfrm>
    </dsp:sp>
    <dsp:sp modelId="{ACC08A8E-FB33-407D-8FFB-6373F56D440E}">
      <dsp:nvSpPr>
        <dsp:cNvPr id="0" name=""/>
        <dsp:cNvSpPr/>
      </dsp:nvSpPr>
      <dsp:spPr>
        <a:xfrm>
          <a:off x="2268362" y="2856260"/>
          <a:ext cx="1249347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 Day</a:t>
          </a:r>
        </a:p>
      </dsp:txBody>
      <dsp:txXfrm>
        <a:off x="2285232" y="2873130"/>
        <a:ext cx="1215607" cy="542260"/>
      </dsp:txXfrm>
    </dsp:sp>
    <dsp:sp modelId="{11C4C146-9C3B-43C0-B90E-192134F741B4}">
      <dsp:nvSpPr>
        <dsp:cNvPr id="0" name=""/>
        <dsp:cNvSpPr/>
      </dsp:nvSpPr>
      <dsp:spPr>
        <a:xfrm>
          <a:off x="3451215" y="2507108"/>
          <a:ext cx="401520" cy="311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51215" y="2569318"/>
        <a:ext cx="308205" cy="186631"/>
      </dsp:txXfrm>
    </dsp:sp>
    <dsp:sp modelId="{EA9FE19C-492A-4E1F-B7DC-1A0D1DBA6FD3}">
      <dsp:nvSpPr>
        <dsp:cNvPr id="0" name=""/>
        <dsp:cNvSpPr/>
      </dsp:nvSpPr>
      <dsp:spPr>
        <a:xfrm>
          <a:off x="4019405" y="2469007"/>
          <a:ext cx="1249347" cy="580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Engineering</a:t>
          </a:r>
        </a:p>
      </dsp:txBody>
      <dsp:txXfrm>
        <a:off x="4019405" y="2469007"/>
        <a:ext cx="1249347" cy="387252"/>
      </dsp:txXfrm>
    </dsp:sp>
    <dsp:sp modelId="{85F513E5-1564-4099-9E5E-F27BF6CD7FB6}">
      <dsp:nvSpPr>
        <dsp:cNvPr id="0" name=""/>
        <dsp:cNvSpPr/>
      </dsp:nvSpPr>
      <dsp:spPr>
        <a:xfrm>
          <a:off x="4275296" y="2856260"/>
          <a:ext cx="1249347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3+ Days</a:t>
          </a:r>
        </a:p>
      </dsp:txBody>
      <dsp:txXfrm>
        <a:off x="4292166" y="2873130"/>
        <a:ext cx="1215607" cy="542260"/>
      </dsp:txXfrm>
    </dsp:sp>
    <dsp:sp modelId="{FB6AE51E-86E6-4223-AECE-C12623A54E12}">
      <dsp:nvSpPr>
        <dsp:cNvPr id="0" name=""/>
        <dsp:cNvSpPr/>
      </dsp:nvSpPr>
      <dsp:spPr>
        <a:xfrm>
          <a:off x="5458150" y="2507108"/>
          <a:ext cx="401520" cy="311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458150" y="2569318"/>
        <a:ext cx="308205" cy="186631"/>
      </dsp:txXfrm>
    </dsp:sp>
    <dsp:sp modelId="{44969B51-4C40-43C1-B43A-2209BA917E07}">
      <dsp:nvSpPr>
        <dsp:cNvPr id="0" name=""/>
        <dsp:cNvSpPr/>
      </dsp:nvSpPr>
      <dsp:spPr>
        <a:xfrm>
          <a:off x="6026340" y="2469007"/>
          <a:ext cx="1249347" cy="580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 Building</a:t>
          </a:r>
        </a:p>
      </dsp:txBody>
      <dsp:txXfrm>
        <a:off x="6026340" y="2469007"/>
        <a:ext cx="1249347" cy="387252"/>
      </dsp:txXfrm>
    </dsp:sp>
    <dsp:sp modelId="{6D821F45-3D2B-44A5-BB74-E0F4A025DF58}">
      <dsp:nvSpPr>
        <dsp:cNvPr id="0" name=""/>
        <dsp:cNvSpPr/>
      </dsp:nvSpPr>
      <dsp:spPr>
        <a:xfrm>
          <a:off x="6282230" y="2856260"/>
          <a:ext cx="1249347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 Day</a:t>
          </a:r>
        </a:p>
      </dsp:txBody>
      <dsp:txXfrm>
        <a:off x="6299100" y="2873130"/>
        <a:ext cx="1215607" cy="542260"/>
      </dsp:txXfrm>
    </dsp:sp>
    <dsp:sp modelId="{B9DC453C-904F-4FC3-91B4-9E5291CA914D}">
      <dsp:nvSpPr>
        <dsp:cNvPr id="0" name=""/>
        <dsp:cNvSpPr/>
      </dsp:nvSpPr>
      <dsp:spPr>
        <a:xfrm>
          <a:off x="7465084" y="2507108"/>
          <a:ext cx="401520" cy="311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65084" y="2569318"/>
        <a:ext cx="308205" cy="186631"/>
      </dsp:txXfrm>
    </dsp:sp>
    <dsp:sp modelId="{703370D3-A6B9-4DC3-95BE-3FB5DD3DBF36}">
      <dsp:nvSpPr>
        <dsp:cNvPr id="0" name=""/>
        <dsp:cNvSpPr/>
      </dsp:nvSpPr>
      <dsp:spPr>
        <a:xfrm>
          <a:off x="8033274" y="2469007"/>
          <a:ext cx="1249347" cy="580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 Tuning/Optimizing</a:t>
          </a:r>
        </a:p>
      </dsp:txBody>
      <dsp:txXfrm>
        <a:off x="8033274" y="2469007"/>
        <a:ext cx="1249347" cy="387252"/>
      </dsp:txXfrm>
    </dsp:sp>
    <dsp:sp modelId="{2616432D-EFE3-4D07-B968-C5058EB13396}">
      <dsp:nvSpPr>
        <dsp:cNvPr id="0" name=""/>
        <dsp:cNvSpPr/>
      </dsp:nvSpPr>
      <dsp:spPr>
        <a:xfrm>
          <a:off x="8289164" y="2856260"/>
          <a:ext cx="1249347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2+ Days</a:t>
          </a:r>
        </a:p>
      </dsp:txBody>
      <dsp:txXfrm>
        <a:off x="8306034" y="2873130"/>
        <a:ext cx="1215607" cy="54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7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7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7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5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journals.ametsoc.org/view/journals/wefo/36/6/WAF-D-21-0056.1.x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1591EA8-B798-03D2-7F33-E91D72BD88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9701" r="747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44A012-DAE7-5C44-569B-3E2C7E8E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Tornado Prediction: A Machine Learning Classification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DE819-430C-A65C-36F5-B248DAFA6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Project Proposal by Jessica Warner</a:t>
            </a:r>
          </a:p>
        </p:txBody>
      </p:sp>
    </p:spTree>
    <p:extLst>
      <p:ext uri="{BB962C8B-B14F-4D97-AF65-F5344CB8AC3E}">
        <p14:creationId xmlns:p14="http://schemas.microsoft.com/office/powerpoint/2010/main" val="12043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BE2AE6-9F3E-715C-AB7B-CD93EE4A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Project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000441-0F82-6317-00B6-BF2E86038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808082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899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ABD8FD-1FD6-DEAD-801A-87CCFB57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94B2-00CA-AB7E-77C5-FE31B607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200"/>
            <a:ext cx="5638437" cy="3156166"/>
          </a:xfrm>
        </p:spPr>
        <p:txBody>
          <a:bodyPr anchor="ctr">
            <a:normAutofit/>
          </a:bodyPr>
          <a:lstStyle/>
          <a:p>
            <a:r>
              <a:rPr lang="en-US" sz="180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American Meteorological Society, titled “Machine Learning Classification of Significant Tornadoes and Hail in the United States Using ERA5 Proximity Soundings”. This journal assesses a method to identify and predict an often-unpredictable weather phenomenon by analysis of meteorological data such as wind and hail. (</a:t>
            </a:r>
            <a:r>
              <a:rPr lang="en-US" sz="180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https://journals.ametsoc.org/view/journals/wefo/36/6/WAF-D-21-0056.1.xml</a:t>
            </a:r>
            <a:r>
              <a:rPr lang="en-US" sz="180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</a:p>
          <a:p>
            <a:endParaRPr lang="en-US" sz="180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C4A187D7-EFC6-250E-A97F-B4BF849AC9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589" r="14665" b="-1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3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88FA0-9C0E-0283-0C8C-B5A41264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/>
              <a:t>Proposed Work</a:t>
            </a:r>
          </a:p>
        </p:txBody>
      </p:sp>
      <p:pic>
        <p:nvPicPr>
          <p:cNvPr id="4" name="Picture 3" descr="10 News Weather Authority analyzes “textbook” tornado from a storm system  moving cross-country">
            <a:extLst>
              <a:ext uri="{FF2B5EF4-FFF2-40B4-BE49-F238E27FC236}">
                <a16:creationId xmlns:a16="http://schemas.microsoft.com/office/drawing/2014/main" id="{D8F818A5-97DD-827F-7C6F-B126F38B7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"/>
          <a:stretch/>
        </p:blipFill>
        <p:spPr bwMode="auto">
          <a:xfrm>
            <a:off x="7010400" y="2244996"/>
            <a:ext cx="4209625" cy="2368008"/>
          </a:xfrm>
          <a:prstGeom prst="rect">
            <a:avLst/>
          </a:prstGeom>
          <a:noFill/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D2D942E-EDF0-1040-FF50-165941DA0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784531"/>
              </p:ext>
            </p:extLst>
          </p:nvPr>
        </p:nvGraphicFramePr>
        <p:xfrm>
          <a:off x="1143000" y="3200400"/>
          <a:ext cx="54102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207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51D0-495A-FAB0-648B-D4B1F3A1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1168-3D20-4BAE-CEDC-5E24ACB35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4"/>
            <a:ext cx="6418356" cy="4453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Achieve High recall without significantly sacrificing precision</a:t>
            </a:r>
          </a:p>
          <a:p>
            <a:r>
              <a:rPr lang="en-US" dirty="0"/>
              <a:t>Most important metric because of consequences related to mislabeling non tornado occurrences.</a:t>
            </a:r>
          </a:p>
          <a:p>
            <a:r>
              <a:rPr lang="en-US" dirty="0"/>
              <a:t>ROC-AUC, Precision-Recall curves and F1 score in confusion matrix</a:t>
            </a:r>
          </a:p>
          <a:p>
            <a:r>
              <a:rPr lang="en-US" dirty="0"/>
              <a:t>Cross validation and grid search for hyperparameter tuning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D15A75-B693-6C7C-D753-3D785FE34CC4}"/>
              </a:ext>
            </a:extLst>
          </p:cNvPr>
          <p:cNvSpPr/>
          <p:nvPr/>
        </p:nvSpPr>
        <p:spPr>
          <a:xfrm>
            <a:off x="7381875" y="2466975"/>
            <a:ext cx="1847850" cy="1047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138D37-5A47-5327-C0CE-4BDC74468919}"/>
              </a:ext>
            </a:extLst>
          </p:cNvPr>
          <p:cNvSpPr/>
          <p:nvPr/>
        </p:nvSpPr>
        <p:spPr>
          <a:xfrm>
            <a:off x="9363075" y="2466975"/>
            <a:ext cx="1847850" cy="10477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0A22D9-9697-3B31-4A09-3EDF9F83F54E}"/>
              </a:ext>
            </a:extLst>
          </p:cNvPr>
          <p:cNvSpPr/>
          <p:nvPr/>
        </p:nvSpPr>
        <p:spPr>
          <a:xfrm>
            <a:off x="7381875" y="3587115"/>
            <a:ext cx="1847850" cy="10477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F7CF1-0FE3-F4B3-D84C-18C84A3F2DAF}"/>
              </a:ext>
            </a:extLst>
          </p:cNvPr>
          <p:cNvSpPr/>
          <p:nvPr/>
        </p:nvSpPr>
        <p:spPr>
          <a:xfrm>
            <a:off x="9363075" y="3587115"/>
            <a:ext cx="1847850" cy="1047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2D59D-7C99-06B7-6EE3-ACBDF7CFD1CB}"/>
              </a:ext>
            </a:extLst>
          </p:cNvPr>
          <p:cNvSpPr txBox="1"/>
          <p:nvPr/>
        </p:nvSpPr>
        <p:spPr>
          <a:xfrm>
            <a:off x="7639050" y="2667684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 Positive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58327-6E18-5D6C-419D-9A1096D11C60}"/>
              </a:ext>
            </a:extLst>
          </p:cNvPr>
          <p:cNvSpPr txBox="1"/>
          <p:nvPr/>
        </p:nvSpPr>
        <p:spPr>
          <a:xfrm>
            <a:off x="9605963" y="2684979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 Positive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23535-F4F4-4C1C-8776-229258BD44D4}"/>
              </a:ext>
            </a:extLst>
          </p:cNvPr>
          <p:cNvSpPr txBox="1"/>
          <p:nvPr/>
        </p:nvSpPr>
        <p:spPr>
          <a:xfrm>
            <a:off x="7648575" y="3787824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 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824E3-652D-362C-A882-0B2B0EF6BDC9}"/>
              </a:ext>
            </a:extLst>
          </p:cNvPr>
          <p:cNvSpPr txBox="1"/>
          <p:nvPr/>
        </p:nvSpPr>
        <p:spPr>
          <a:xfrm>
            <a:off x="9605963" y="3787824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 Negative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993EB5-C140-C425-D9EE-DA1AEB87BC0E}"/>
              </a:ext>
            </a:extLst>
          </p:cNvPr>
          <p:cNvSpPr/>
          <p:nvPr/>
        </p:nvSpPr>
        <p:spPr>
          <a:xfrm>
            <a:off x="7924800" y="1664276"/>
            <a:ext cx="2676525" cy="5468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Actual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7EE9FE-C1B4-EEAA-2C2F-1633C13E064A}"/>
              </a:ext>
            </a:extLst>
          </p:cNvPr>
          <p:cNvSpPr/>
          <p:nvPr/>
        </p:nvSpPr>
        <p:spPr>
          <a:xfrm rot="5400000">
            <a:off x="10610373" y="3310416"/>
            <a:ext cx="2167891" cy="4810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225040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9A53-786D-AD71-1306-DCA4FBD3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4292-633D-A060-D420-8C35FB4D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status: identified dataset for tornado information and API for requesting historical weather data both for tornado data and non tornado data.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5A8767-F010-8DC6-40DB-008B91EBB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184828"/>
              </p:ext>
            </p:extLst>
          </p:nvPr>
        </p:nvGraphicFramePr>
        <p:xfrm>
          <a:off x="1323975" y="1543050"/>
          <a:ext cx="9544050" cy="590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29527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Linux Libertine</vt:lpstr>
      <vt:lpstr>Sabon Next LT</vt:lpstr>
      <vt:lpstr>DappledVTI</vt:lpstr>
      <vt:lpstr>Tornado Prediction: A Machine Learning Classification Approach</vt:lpstr>
      <vt:lpstr>Project Statement</vt:lpstr>
      <vt:lpstr>Related Work</vt:lpstr>
      <vt:lpstr>Proposed Work</vt:lpstr>
      <vt:lpstr>Evaluation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Warner</dc:creator>
  <cp:lastModifiedBy>Jessica Warner</cp:lastModifiedBy>
  <cp:revision>1</cp:revision>
  <dcterms:created xsi:type="dcterms:W3CDTF">2024-09-03T19:50:05Z</dcterms:created>
  <dcterms:modified xsi:type="dcterms:W3CDTF">2024-09-03T20:23:39Z</dcterms:modified>
</cp:coreProperties>
</file>