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 id="264" r:id="rId6"/>
    <p:sldId id="259" r:id="rId7"/>
    <p:sldId id="263" r:id="rId8"/>
    <p:sldId id="265" r:id="rId9"/>
    <p:sldId id="260"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8"/>
  </p:normalViewPr>
  <p:slideViewPr>
    <p:cSldViewPr snapToGrid="0">
      <p:cViewPr>
        <p:scale>
          <a:sx n="85" d="100"/>
          <a:sy n="85" d="100"/>
        </p:scale>
        <p:origin x="952"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BAA699-D4C7-4013-9C8C-96C3390E15A4}"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AAD8FAF7-D258-499B-9DDE-F71C23989FE0}">
      <dgm:prSet/>
      <dgm:spPr/>
      <dgm:t>
        <a:bodyPr/>
        <a:lstStyle/>
        <a:p>
          <a:r>
            <a:rPr lang="en-US"/>
            <a:t>'track_name’,</a:t>
          </a:r>
        </a:p>
      </dgm:t>
    </dgm:pt>
    <dgm:pt modelId="{996A72D3-EDD4-4641-9408-35B2BA75F8A5}" type="parTrans" cxnId="{1A3F9D40-1442-4FA1-919F-BA3940CB229F}">
      <dgm:prSet/>
      <dgm:spPr/>
      <dgm:t>
        <a:bodyPr/>
        <a:lstStyle/>
        <a:p>
          <a:endParaRPr lang="en-US"/>
        </a:p>
      </dgm:t>
    </dgm:pt>
    <dgm:pt modelId="{348D63A8-7C56-403F-B9EB-144C5C3C236C}" type="sibTrans" cxnId="{1A3F9D40-1442-4FA1-919F-BA3940CB229F}">
      <dgm:prSet/>
      <dgm:spPr/>
      <dgm:t>
        <a:bodyPr/>
        <a:lstStyle/>
        <a:p>
          <a:endParaRPr lang="en-US"/>
        </a:p>
      </dgm:t>
    </dgm:pt>
    <dgm:pt modelId="{776E58F5-6950-48C6-8058-159BB8E38457}">
      <dgm:prSet/>
      <dgm:spPr/>
      <dgm:t>
        <a:bodyPr/>
        <a:lstStyle/>
        <a:p>
          <a:r>
            <a:rPr lang="en-US"/>
            <a:t>'track_artist’, </a:t>
          </a:r>
        </a:p>
      </dgm:t>
    </dgm:pt>
    <dgm:pt modelId="{7B9CFA93-476C-476F-A66A-334AF0C7579A}" type="parTrans" cxnId="{75429BFF-FBE6-4D4D-A7C3-97AE01A43762}">
      <dgm:prSet/>
      <dgm:spPr/>
      <dgm:t>
        <a:bodyPr/>
        <a:lstStyle/>
        <a:p>
          <a:endParaRPr lang="en-US"/>
        </a:p>
      </dgm:t>
    </dgm:pt>
    <dgm:pt modelId="{08EC57C3-C2D0-4973-9A12-037C312A36D0}" type="sibTrans" cxnId="{75429BFF-FBE6-4D4D-A7C3-97AE01A43762}">
      <dgm:prSet/>
      <dgm:spPr/>
      <dgm:t>
        <a:bodyPr/>
        <a:lstStyle/>
        <a:p>
          <a:endParaRPr lang="en-US"/>
        </a:p>
      </dgm:t>
    </dgm:pt>
    <dgm:pt modelId="{AEEDE28B-2196-4D6B-B521-07F81A48066A}">
      <dgm:prSet/>
      <dgm:spPr/>
      <dgm:t>
        <a:bodyPr/>
        <a:lstStyle/>
        <a:p>
          <a:r>
            <a:rPr lang="en-US" dirty="0"/>
            <a:t>'</a:t>
          </a:r>
          <a:r>
            <a:rPr lang="en-US" dirty="0" err="1"/>
            <a:t>track_album_release_date</a:t>
          </a:r>
          <a:r>
            <a:rPr lang="en-US" dirty="0"/>
            <a:t>’, </a:t>
          </a:r>
        </a:p>
      </dgm:t>
    </dgm:pt>
    <dgm:pt modelId="{E8E8CD44-630D-4C9E-B74E-C2B304DFF83E}" type="parTrans" cxnId="{4B8F866B-9403-46F6-9557-023B3945C5F4}">
      <dgm:prSet/>
      <dgm:spPr/>
      <dgm:t>
        <a:bodyPr/>
        <a:lstStyle/>
        <a:p>
          <a:endParaRPr lang="en-US"/>
        </a:p>
      </dgm:t>
    </dgm:pt>
    <dgm:pt modelId="{69532987-E76F-4789-911C-147F953D1CF3}" type="sibTrans" cxnId="{4B8F866B-9403-46F6-9557-023B3945C5F4}">
      <dgm:prSet/>
      <dgm:spPr/>
      <dgm:t>
        <a:bodyPr/>
        <a:lstStyle/>
        <a:p>
          <a:endParaRPr lang="en-US"/>
        </a:p>
      </dgm:t>
    </dgm:pt>
    <dgm:pt modelId="{8E5D15AF-4180-4178-A989-3D7BAEF83BD6}">
      <dgm:prSet/>
      <dgm:spPr/>
      <dgm:t>
        <a:bodyPr/>
        <a:lstStyle/>
        <a:p>
          <a:r>
            <a:rPr lang="en-US" dirty="0"/>
            <a:t>'</a:t>
          </a:r>
          <a:r>
            <a:rPr lang="en-US" dirty="0" err="1"/>
            <a:t>playlist_genre</a:t>
          </a:r>
          <a:r>
            <a:rPr lang="en-US" dirty="0"/>
            <a:t>’, </a:t>
          </a:r>
        </a:p>
      </dgm:t>
    </dgm:pt>
    <dgm:pt modelId="{9FA1FFB1-B5B3-4DC3-A336-9FDF457FA5CD}" type="parTrans" cxnId="{ED6BB063-F29D-4326-94AD-4BC33F0D84C2}">
      <dgm:prSet/>
      <dgm:spPr/>
      <dgm:t>
        <a:bodyPr/>
        <a:lstStyle/>
        <a:p>
          <a:endParaRPr lang="en-US"/>
        </a:p>
      </dgm:t>
    </dgm:pt>
    <dgm:pt modelId="{9CF7B982-22AD-4B25-A27E-E30C3A14835A}" type="sibTrans" cxnId="{ED6BB063-F29D-4326-94AD-4BC33F0D84C2}">
      <dgm:prSet/>
      <dgm:spPr/>
      <dgm:t>
        <a:bodyPr/>
        <a:lstStyle/>
        <a:p>
          <a:endParaRPr lang="en-US"/>
        </a:p>
      </dgm:t>
    </dgm:pt>
    <dgm:pt modelId="{51AC0CE9-7938-46ED-9129-7B676DCFBB83}">
      <dgm:prSet/>
      <dgm:spPr/>
      <dgm:t>
        <a:bodyPr/>
        <a:lstStyle/>
        <a:p>
          <a:r>
            <a:rPr lang="en-US" dirty="0"/>
            <a:t>'</a:t>
          </a:r>
          <a:r>
            <a:rPr lang="en-US" dirty="0" err="1"/>
            <a:t>playlist_subgenre</a:t>
          </a:r>
          <a:r>
            <a:rPr lang="en-US" dirty="0"/>
            <a:t>’, </a:t>
          </a:r>
        </a:p>
      </dgm:t>
    </dgm:pt>
    <dgm:pt modelId="{97207F77-2882-4B02-BA79-5FD480B140C5}" type="parTrans" cxnId="{9EA2FEAC-3CA0-4F24-9D3F-E2D30A66652F}">
      <dgm:prSet/>
      <dgm:spPr/>
      <dgm:t>
        <a:bodyPr/>
        <a:lstStyle/>
        <a:p>
          <a:endParaRPr lang="en-US"/>
        </a:p>
      </dgm:t>
    </dgm:pt>
    <dgm:pt modelId="{C7A22746-234F-40D0-99EF-852AC57A123A}" type="sibTrans" cxnId="{9EA2FEAC-3CA0-4F24-9D3F-E2D30A66652F}">
      <dgm:prSet/>
      <dgm:spPr/>
      <dgm:t>
        <a:bodyPr/>
        <a:lstStyle/>
        <a:p>
          <a:endParaRPr lang="en-US"/>
        </a:p>
      </dgm:t>
    </dgm:pt>
    <dgm:pt modelId="{E7A86EEB-1880-4A2D-B8CF-409CA9007B9A}">
      <dgm:prSet/>
      <dgm:spPr/>
      <dgm:t>
        <a:bodyPr/>
        <a:lstStyle/>
        <a:p>
          <a:r>
            <a:rPr lang="en-US" dirty="0"/>
            <a:t>'danceability’, </a:t>
          </a:r>
        </a:p>
      </dgm:t>
    </dgm:pt>
    <dgm:pt modelId="{D1FB364B-1690-4DB0-BFA8-4DBBB18A3A6B}" type="parTrans" cxnId="{E4827817-3C8A-4D3C-8D6C-0D08EEE8DC0D}">
      <dgm:prSet/>
      <dgm:spPr/>
      <dgm:t>
        <a:bodyPr/>
        <a:lstStyle/>
        <a:p>
          <a:endParaRPr lang="en-US"/>
        </a:p>
      </dgm:t>
    </dgm:pt>
    <dgm:pt modelId="{9B5112AE-2018-487C-BEDC-4C09534C5ADE}" type="sibTrans" cxnId="{E4827817-3C8A-4D3C-8D6C-0D08EEE8DC0D}">
      <dgm:prSet/>
      <dgm:spPr/>
      <dgm:t>
        <a:bodyPr/>
        <a:lstStyle/>
        <a:p>
          <a:endParaRPr lang="en-US"/>
        </a:p>
      </dgm:t>
    </dgm:pt>
    <dgm:pt modelId="{9D69DB14-3C0B-48FF-BBFF-A405D3707115}">
      <dgm:prSet/>
      <dgm:spPr/>
      <dgm:t>
        <a:bodyPr/>
        <a:lstStyle/>
        <a:p>
          <a:r>
            <a:rPr lang="en-US" dirty="0"/>
            <a:t>'energy’, </a:t>
          </a:r>
        </a:p>
      </dgm:t>
    </dgm:pt>
    <dgm:pt modelId="{47DE1F39-F1F4-4FCC-8812-8DB389D526F5}" type="parTrans" cxnId="{085BC720-00E1-4E3B-94EA-3CC509059591}">
      <dgm:prSet/>
      <dgm:spPr/>
      <dgm:t>
        <a:bodyPr/>
        <a:lstStyle/>
        <a:p>
          <a:endParaRPr lang="en-US"/>
        </a:p>
      </dgm:t>
    </dgm:pt>
    <dgm:pt modelId="{2A71E0CB-6F25-4F11-81C6-E66D38EDCE64}" type="sibTrans" cxnId="{085BC720-00E1-4E3B-94EA-3CC509059591}">
      <dgm:prSet/>
      <dgm:spPr/>
      <dgm:t>
        <a:bodyPr/>
        <a:lstStyle/>
        <a:p>
          <a:endParaRPr lang="en-US"/>
        </a:p>
      </dgm:t>
    </dgm:pt>
    <dgm:pt modelId="{5EA4648F-4CE0-4128-9CA4-293076D7C18A}">
      <dgm:prSet/>
      <dgm:spPr/>
      <dgm:t>
        <a:bodyPr/>
        <a:lstStyle/>
        <a:p>
          <a:r>
            <a:rPr lang="en-US" dirty="0"/>
            <a:t>'key’, </a:t>
          </a:r>
        </a:p>
      </dgm:t>
    </dgm:pt>
    <dgm:pt modelId="{DD564CA4-66E3-4653-9270-1E68C7FF5961}" type="parTrans" cxnId="{CF055EE9-C6AE-4EBA-A00D-472021D7AC64}">
      <dgm:prSet/>
      <dgm:spPr/>
      <dgm:t>
        <a:bodyPr/>
        <a:lstStyle/>
        <a:p>
          <a:endParaRPr lang="en-US"/>
        </a:p>
      </dgm:t>
    </dgm:pt>
    <dgm:pt modelId="{5C34E9DB-1D7F-4B8E-A3CD-1A61EFEEE6F5}" type="sibTrans" cxnId="{CF055EE9-C6AE-4EBA-A00D-472021D7AC64}">
      <dgm:prSet/>
      <dgm:spPr/>
      <dgm:t>
        <a:bodyPr/>
        <a:lstStyle/>
        <a:p>
          <a:endParaRPr lang="en-US"/>
        </a:p>
      </dgm:t>
    </dgm:pt>
    <dgm:pt modelId="{CF8717C0-8EE9-495F-9789-8A5932B26015}">
      <dgm:prSet/>
      <dgm:spPr/>
      <dgm:t>
        <a:bodyPr/>
        <a:lstStyle/>
        <a:p>
          <a:r>
            <a:rPr lang="en-US" dirty="0"/>
            <a:t>'loudness’, </a:t>
          </a:r>
        </a:p>
      </dgm:t>
    </dgm:pt>
    <dgm:pt modelId="{262D6C34-8CEC-4FB8-B7DA-C89D206EB171}" type="parTrans" cxnId="{95D3E66A-4384-4E58-8D22-E609B403C216}">
      <dgm:prSet/>
      <dgm:spPr/>
      <dgm:t>
        <a:bodyPr/>
        <a:lstStyle/>
        <a:p>
          <a:endParaRPr lang="en-US"/>
        </a:p>
      </dgm:t>
    </dgm:pt>
    <dgm:pt modelId="{789CF875-6D8D-4045-A1E4-5532C2A1FC6C}" type="sibTrans" cxnId="{95D3E66A-4384-4E58-8D22-E609B403C216}">
      <dgm:prSet/>
      <dgm:spPr/>
      <dgm:t>
        <a:bodyPr/>
        <a:lstStyle/>
        <a:p>
          <a:endParaRPr lang="en-US"/>
        </a:p>
      </dgm:t>
    </dgm:pt>
    <dgm:pt modelId="{75D8D2A7-8BE6-4D14-AEDE-6FF53A038120}">
      <dgm:prSet/>
      <dgm:spPr/>
      <dgm:t>
        <a:bodyPr/>
        <a:lstStyle/>
        <a:p>
          <a:r>
            <a:rPr lang="en-US" dirty="0"/>
            <a:t>'mode’, </a:t>
          </a:r>
        </a:p>
      </dgm:t>
    </dgm:pt>
    <dgm:pt modelId="{BF079254-0F5C-43ED-8E94-0CE256589E61}" type="parTrans" cxnId="{2A32D5CA-654A-4FF9-A048-497610D3BAB4}">
      <dgm:prSet/>
      <dgm:spPr/>
      <dgm:t>
        <a:bodyPr/>
        <a:lstStyle/>
        <a:p>
          <a:endParaRPr lang="en-US"/>
        </a:p>
      </dgm:t>
    </dgm:pt>
    <dgm:pt modelId="{DD5C11A0-32D4-487E-9F5A-D8B7BDCFDD4D}" type="sibTrans" cxnId="{2A32D5CA-654A-4FF9-A048-497610D3BAB4}">
      <dgm:prSet/>
      <dgm:spPr/>
      <dgm:t>
        <a:bodyPr/>
        <a:lstStyle/>
        <a:p>
          <a:endParaRPr lang="en-US"/>
        </a:p>
      </dgm:t>
    </dgm:pt>
    <dgm:pt modelId="{A2C2D33C-2B4B-4AAE-A63C-2ACA35AD7550}">
      <dgm:prSet/>
      <dgm:spPr/>
      <dgm:t>
        <a:bodyPr/>
        <a:lstStyle/>
        <a:p>
          <a:r>
            <a:rPr lang="en-US" dirty="0"/>
            <a:t>'</a:t>
          </a:r>
          <a:r>
            <a:rPr lang="en-US" dirty="0" err="1"/>
            <a:t>speechiness</a:t>
          </a:r>
          <a:r>
            <a:rPr lang="en-US" dirty="0"/>
            <a:t>’,</a:t>
          </a:r>
        </a:p>
      </dgm:t>
    </dgm:pt>
    <dgm:pt modelId="{BBADA3A4-E3B5-4644-B103-74B7CB39FF9D}" type="parTrans" cxnId="{10586771-B826-4E75-A61F-062151CACA5A}">
      <dgm:prSet/>
      <dgm:spPr/>
      <dgm:t>
        <a:bodyPr/>
        <a:lstStyle/>
        <a:p>
          <a:endParaRPr lang="en-US"/>
        </a:p>
      </dgm:t>
    </dgm:pt>
    <dgm:pt modelId="{CB595F95-909D-4AC2-B3F7-DF6A5A707F7E}" type="sibTrans" cxnId="{10586771-B826-4E75-A61F-062151CACA5A}">
      <dgm:prSet/>
      <dgm:spPr/>
      <dgm:t>
        <a:bodyPr/>
        <a:lstStyle/>
        <a:p>
          <a:endParaRPr lang="en-US"/>
        </a:p>
      </dgm:t>
    </dgm:pt>
    <dgm:pt modelId="{F5B77EA3-8198-400E-BE3E-36246CDBCC98}">
      <dgm:prSet/>
      <dgm:spPr/>
      <dgm:t>
        <a:bodyPr/>
        <a:lstStyle/>
        <a:p>
          <a:r>
            <a:rPr lang="en-US" dirty="0"/>
            <a:t>'</a:t>
          </a:r>
          <a:r>
            <a:rPr lang="en-US" dirty="0" err="1"/>
            <a:t>acousticness</a:t>
          </a:r>
          <a:r>
            <a:rPr lang="en-US" dirty="0"/>
            <a:t>’, </a:t>
          </a:r>
        </a:p>
      </dgm:t>
    </dgm:pt>
    <dgm:pt modelId="{C5659337-D93F-41B5-88E1-0F6F1C9508AE}" type="parTrans" cxnId="{B6090BE2-DC31-44B7-A2A0-F869D57F1D32}">
      <dgm:prSet/>
      <dgm:spPr/>
      <dgm:t>
        <a:bodyPr/>
        <a:lstStyle/>
        <a:p>
          <a:endParaRPr lang="en-US"/>
        </a:p>
      </dgm:t>
    </dgm:pt>
    <dgm:pt modelId="{5C6DC094-2225-47B9-9367-90E530D44031}" type="sibTrans" cxnId="{B6090BE2-DC31-44B7-A2A0-F869D57F1D32}">
      <dgm:prSet/>
      <dgm:spPr/>
      <dgm:t>
        <a:bodyPr/>
        <a:lstStyle/>
        <a:p>
          <a:endParaRPr lang="en-US"/>
        </a:p>
      </dgm:t>
    </dgm:pt>
    <dgm:pt modelId="{93F7FC4A-2893-4733-A43A-9FD8B7A2DD8F}">
      <dgm:prSet/>
      <dgm:spPr/>
      <dgm:t>
        <a:bodyPr/>
        <a:lstStyle/>
        <a:p>
          <a:r>
            <a:rPr lang="en-US" dirty="0"/>
            <a:t>'</a:t>
          </a:r>
          <a:r>
            <a:rPr lang="en-US" dirty="0" err="1"/>
            <a:t>instrumentalness</a:t>
          </a:r>
          <a:r>
            <a:rPr lang="en-US" dirty="0"/>
            <a:t>’, </a:t>
          </a:r>
        </a:p>
      </dgm:t>
    </dgm:pt>
    <dgm:pt modelId="{26485593-1593-4792-BFD4-A11B0023A257}" type="parTrans" cxnId="{1BBCC1A7-F652-4052-B560-1C0A7B778533}">
      <dgm:prSet/>
      <dgm:spPr/>
      <dgm:t>
        <a:bodyPr/>
        <a:lstStyle/>
        <a:p>
          <a:endParaRPr lang="en-US"/>
        </a:p>
      </dgm:t>
    </dgm:pt>
    <dgm:pt modelId="{31ACC126-B2D2-4402-AFAB-988607F857CE}" type="sibTrans" cxnId="{1BBCC1A7-F652-4052-B560-1C0A7B778533}">
      <dgm:prSet/>
      <dgm:spPr/>
      <dgm:t>
        <a:bodyPr/>
        <a:lstStyle/>
        <a:p>
          <a:endParaRPr lang="en-US"/>
        </a:p>
      </dgm:t>
    </dgm:pt>
    <dgm:pt modelId="{E14BCC89-9A20-4B9B-B038-1D09289210C6}">
      <dgm:prSet/>
      <dgm:spPr/>
      <dgm:t>
        <a:bodyPr/>
        <a:lstStyle/>
        <a:p>
          <a:r>
            <a:rPr lang="en-US" dirty="0"/>
            <a:t>'liveness’, </a:t>
          </a:r>
        </a:p>
      </dgm:t>
    </dgm:pt>
    <dgm:pt modelId="{910F79AD-B5CC-4318-8447-D1DCE709FA55}" type="parTrans" cxnId="{AFD6D779-C401-4F35-8349-E3080B455B9C}">
      <dgm:prSet/>
      <dgm:spPr/>
      <dgm:t>
        <a:bodyPr/>
        <a:lstStyle/>
        <a:p>
          <a:endParaRPr lang="en-US"/>
        </a:p>
      </dgm:t>
    </dgm:pt>
    <dgm:pt modelId="{44ABA3E0-4113-4F68-902C-23411A960362}" type="sibTrans" cxnId="{AFD6D779-C401-4F35-8349-E3080B455B9C}">
      <dgm:prSet/>
      <dgm:spPr/>
      <dgm:t>
        <a:bodyPr/>
        <a:lstStyle/>
        <a:p>
          <a:endParaRPr lang="en-US"/>
        </a:p>
      </dgm:t>
    </dgm:pt>
    <dgm:pt modelId="{F11CC945-4FCB-4E95-9B45-A9AD473D0764}">
      <dgm:prSet/>
      <dgm:spPr/>
      <dgm:t>
        <a:bodyPr/>
        <a:lstStyle/>
        <a:p>
          <a:r>
            <a:rPr lang="en-US" dirty="0"/>
            <a:t>'valence’,</a:t>
          </a:r>
        </a:p>
      </dgm:t>
    </dgm:pt>
    <dgm:pt modelId="{AA214418-4A3B-4D12-870C-7E375C859CD9}" type="parTrans" cxnId="{901554FC-0592-47D7-9FC8-FE4556CDB4FF}">
      <dgm:prSet/>
      <dgm:spPr/>
      <dgm:t>
        <a:bodyPr/>
        <a:lstStyle/>
        <a:p>
          <a:endParaRPr lang="en-US"/>
        </a:p>
      </dgm:t>
    </dgm:pt>
    <dgm:pt modelId="{0519D6A8-9B5C-4C6D-8FF3-57C861490C71}" type="sibTrans" cxnId="{901554FC-0592-47D7-9FC8-FE4556CDB4FF}">
      <dgm:prSet/>
      <dgm:spPr/>
      <dgm:t>
        <a:bodyPr/>
        <a:lstStyle/>
        <a:p>
          <a:endParaRPr lang="en-US"/>
        </a:p>
      </dgm:t>
    </dgm:pt>
    <dgm:pt modelId="{5BE421F1-5695-406D-9434-9584BF57ED48}">
      <dgm:prSet/>
      <dgm:spPr/>
      <dgm:t>
        <a:bodyPr/>
        <a:lstStyle/>
        <a:p>
          <a:r>
            <a:rPr lang="en-US" dirty="0"/>
            <a:t>'tempo’,</a:t>
          </a:r>
        </a:p>
      </dgm:t>
    </dgm:pt>
    <dgm:pt modelId="{4A9A99EF-C55E-425D-AA0A-D9A544C8A86B}" type="parTrans" cxnId="{CB40E5B9-4018-4CEF-BB96-4A80E1F0825A}">
      <dgm:prSet/>
      <dgm:spPr/>
      <dgm:t>
        <a:bodyPr/>
        <a:lstStyle/>
        <a:p>
          <a:endParaRPr lang="en-US"/>
        </a:p>
      </dgm:t>
    </dgm:pt>
    <dgm:pt modelId="{BB1E1DA9-2E98-40CD-80F8-7E40B4559624}" type="sibTrans" cxnId="{CB40E5B9-4018-4CEF-BB96-4A80E1F0825A}">
      <dgm:prSet/>
      <dgm:spPr/>
      <dgm:t>
        <a:bodyPr/>
        <a:lstStyle/>
        <a:p>
          <a:endParaRPr lang="en-US"/>
        </a:p>
      </dgm:t>
    </dgm:pt>
    <dgm:pt modelId="{49CAF415-5C13-444B-8920-D99F6E448569}">
      <dgm:prSet/>
      <dgm:spPr/>
      <dgm:t>
        <a:bodyPr/>
        <a:lstStyle/>
        <a:p>
          <a:r>
            <a:rPr lang="en-US" dirty="0"/>
            <a:t>'</a:t>
          </a:r>
          <a:r>
            <a:rPr lang="en-US" dirty="0" err="1"/>
            <a:t>duration_ms</a:t>
          </a:r>
          <a:r>
            <a:rPr lang="en-US" dirty="0"/>
            <a:t>’, </a:t>
          </a:r>
        </a:p>
      </dgm:t>
    </dgm:pt>
    <dgm:pt modelId="{B09FDEEB-1FF5-416D-A04F-89226F26F172}" type="parTrans" cxnId="{2FB89390-D43D-405F-A67D-598673B66EEA}">
      <dgm:prSet/>
      <dgm:spPr/>
      <dgm:t>
        <a:bodyPr/>
        <a:lstStyle/>
        <a:p>
          <a:endParaRPr lang="en-US"/>
        </a:p>
      </dgm:t>
    </dgm:pt>
    <dgm:pt modelId="{E5007DF0-9AF3-44A4-9FFF-5C3E0B96C779}" type="sibTrans" cxnId="{2FB89390-D43D-405F-A67D-598673B66EEA}">
      <dgm:prSet/>
      <dgm:spPr/>
      <dgm:t>
        <a:bodyPr/>
        <a:lstStyle/>
        <a:p>
          <a:endParaRPr lang="en-US"/>
        </a:p>
      </dgm:t>
    </dgm:pt>
    <dgm:pt modelId="{DB3446A9-5738-4CDC-B9AE-E4928BCE0933}">
      <dgm:prSet/>
      <dgm:spPr/>
      <dgm:t>
        <a:bodyPr/>
        <a:lstStyle/>
        <a:p>
          <a:r>
            <a:rPr lang="en-US" dirty="0"/>
            <a:t>'language'</a:t>
          </a:r>
        </a:p>
      </dgm:t>
    </dgm:pt>
    <dgm:pt modelId="{3F70BB6E-0656-4E72-A408-AC6A48DD5DC0}" type="parTrans" cxnId="{94341CDC-C9BF-4956-85C0-72FC3210288A}">
      <dgm:prSet/>
      <dgm:spPr/>
      <dgm:t>
        <a:bodyPr/>
        <a:lstStyle/>
        <a:p>
          <a:endParaRPr lang="en-US"/>
        </a:p>
      </dgm:t>
    </dgm:pt>
    <dgm:pt modelId="{4DA2038C-CA64-4DFF-84EE-63947164B292}" type="sibTrans" cxnId="{94341CDC-C9BF-4956-85C0-72FC3210288A}">
      <dgm:prSet/>
      <dgm:spPr/>
      <dgm:t>
        <a:bodyPr/>
        <a:lstStyle/>
        <a:p>
          <a:endParaRPr lang="en-US"/>
        </a:p>
      </dgm:t>
    </dgm:pt>
    <dgm:pt modelId="{D0D93E12-A9B4-7F48-BE26-86DE7A122582}" type="pres">
      <dgm:prSet presAssocID="{40BAA699-D4C7-4013-9C8C-96C3390E15A4}" presName="diagram" presStyleCnt="0">
        <dgm:presLayoutVars>
          <dgm:dir/>
          <dgm:resizeHandles val="exact"/>
        </dgm:presLayoutVars>
      </dgm:prSet>
      <dgm:spPr/>
    </dgm:pt>
    <dgm:pt modelId="{C3DC2460-8BAF-3D42-A91F-01B5BC4F4540}" type="pres">
      <dgm:prSet presAssocID="{AAD8FAF7-D258-499B-9DDE-F71C23989FE0}" presName="node" presStyleLbl="node1" presStyleIdx="0" presStyleCnt="18">
        <dgm:presLayoutVars>
          <dgm:bulletEnabled val="1"/>
        </dgm:presLayoutVars>
      </dgm:prSet>
      <dgm:spPr/>
    </dgm:pt>
    <dgm:pt modelId="{0DEDF37C-2C2B-FC4F-AE7C-5F2AD744A01E}" type="pres">
      <dgm:prSet presAssocID="{348D63A8-7C56-403F-B9EB-144C5C3C236C}" presName="sibTrans" presStyleCnt="0"/>
      <dgm:spPr/>
    </dgm:pt>
    <dgm:pt modelId="{49E815CF-2E11-0344-AFFF-317A9EE67A06}" type="pres">
      <dgm:prSet presAssocID="{776E58F5-6950-48C6-8058-159BB8E38457}" presName="node" presStyleLbl="node1" presStyleIdx="1" presStyleCnt="18">
        <dgm:presLayoutVars>
          <dgm:bulletEnabled val="1"/>
        </dgm:presLayoutVars>
      </dgm:prSet>
      <dgm:spPr/>
    </dgm:pt>
    <dgm:pt modelId="{B38E8757-7127-1044-BDF5-4EF704CDEE87}" type="pres">
      <dgm:prSet presAssocID="{08EC57C3-C2D0-4973-9A12-037C312A36D0}" presName="sibTrans" presStyleCnt="0"/>
      <dgm:spPr/>
    </dgm:pt>
    <dgm:pt modelId="{3914D257-0584-FB49-B0E6-CE8F3ED81960}" type="pres">
      <dgm:prSet presAssocID="{AEEDE28B-2196-4D6B-B521-07F81A48066A}" presName="node" presStyleLbl="node1" presStyleIdx="2" presStyleCnt="18">
        <dgm:presLayoutVars>
          <dgm:bulletEnabled val="1"/>
        </dgm:presLayoutVars>
      </dgm:prSet>
      <dgm:spPr/>
    </dgm:pt>
    <dgm:pt modelId="{94872252-22A4-524A-916C-0B0F73D70C42}" type="pres">
      <dgm:prSet presAssocID="{69532987-E76F-4789-911C-147F953D1CF3}" presName="sibTrans" presStyleCnt="0"/>
      <dgm:spPr/>
    </dgm:pt>
    <dgm:pt modelId="{F22C22AE-4F4A-9447-A1A2-BB4A9A5FC419}" type="pres">
      <dgm:prSet presAssocID="{8E5D15AF-4180-4178-A989-3D7BAEF83BD6}" presName="node" presStyleLbl="node1" presStyleIdx="3" presStyleCnt="18">
        <dgm:presLayoutVars>
          <dgm:bulletEnabled val="1"/>
        </dgm:presLayoutVars>
      </dgm:prSet>
      <dgm:spPr/>
    </dgm:pt>
    <dgm:pt modelId="{A40B9B38-7162-7242-A7C0-1D8E9A3C16EF}" type="pres">
      <dgm:prSet presAssocID="{9CF7B982-22AD-4B25-A27E-E30C3A14835A}" presName="sibTrans" presStyleCnt="0"/>
      <dgm:spPr/>
    </dgm:pt>
    <dgm:pt modelId="{AD0E5E19-8584-7C43-90CE-2C5665892BA6}" type="pres">
      <dgm:prSet presAssocID="{51AC0CE9-7938-46ED-9129-7B676DCFBB83}" presName="node" presStyleLbl="node1" presStyleIdx="4" presStyleCnt="18">
        <dgm:presLayoutVars>
          <dgm:bulletEnabled val="1"/>
        </dgm:presLayoutVars>
      </dgm:prSet>
      <dgm:spPr/>
    </dgm:pt>
    <dgm:pt modelId="{2C89F21F-C4B9-C645-84E6-C49A4D9426D9}" type="pres">
      <dgm:prSet presAssocID="{C7A22746-234F-40D0-99EF-852AC57A123A}" presName="sibTrans" presStyleCnt="0"/>
      <dgm:spPr/>
    </dgm:pt>
    <dgm:pt modelId="{4622C7D9-9095-8E43-B96A-7AE0222F9593}" type="pres">
      <dgm:prSet presAssocID="{E7A86EEB-1880-4A2D-B8CF-409CA9007B9A}" presName="node" presStyleLbl="node1" presStyleIdx="5" presStyleCnt="18">
        <dgm:presLayoutVars>
          <dgm:bulletEnabled val="1"/>
        </dgm:presLayoutVars>
      </dgm:prSet>
      <dgm:spPr/>
    </dgm:pt>
    <dgm:pt modelId="{7AEBA397-1B55-C945-804F-A2AC64E12C2D}" type="pres">
      <dgm:prSet presAssocID="{9B5112AE-2018-487C-BEDC-4C09534C5ADE}" presName="sibTrans" presStyleCnt="0"/>
      <dgm:spPr/>
    </dgm:pt>
    <dgm:pt modelId="{EEC18EBE-75EF-7446-9D2C-F35E08E6B048}" type="pres">
      <dgm:prSet presAssocID="{9D69DB14-3C0B-48FF-BBFF-A405D3707115}" presName="node" presStyleLbl="node1" presStyleIdx="6" presStyleCnt="18">
        <dgm:presLayoutVars>
          <dgm:bulletEnabled val="1"/>
        </dgm:presLayoutVars>
      </dgm:prSet>
      <dgm:spPr/>
    </dgm:pt>
    <dgm:pt modelId="{BF7828BC-93D9-AA48-B603-A320E6B22664}" type="pres">
      <dgm:prSet presAssocID="{2A71E0CB-6F25-4F11-81C6-E66D38EDCE64}" presName="sibTrans" presStyleCnt="0"/>
      <dgm:spPr/>
    </dgm:pt>
    <dgm:pt modelId="{CA67BFD5-8F3F-5142-B764-F2D154129BF2}" type="pres">
      <dgm:prSet presAssocID="{5EA4648F-4CE0-4128-9CA4-293076D7C18A}" presName="node" presStyleLbl="node1" presStyleIdx="7" presStyleCnt="18">
        <dgm:presLayoutVars>
          <dgm:bulletEnabled val="1"/>
        </dgm:presLayoutVars>
      </dgm:prSet>
      <dgm:spPr/>
    </dgm:pt>
    <dgm:pt modelId="{750743B2-1AD2-B54D-B473-E6CFCF1EE43C}" type="pres">
      <dgm:prSet presAssocID="{5C34E9DB-1D7F-4B8E-A3CD-1A61EFEEE6F5}" presName="sibTrans" presStyleCnt="0"/>
      <dgm:spPr/>
    </dgm:pt>
    <dgm:pt modelId="{CA8F9274-45D1-3E48-9705-CA522D31D799}" type="pres">
      <dgm:prSet presAssocID="{CF8717C0-8EE9-495F-9789-8A5932B26015}" presName="node" presStyleLbl="node1" presStyleIdx="8" presStyleCnt="18">
        <dgm:presLayoutVars>
          <dgm:bulletEnabled val="1"/>
        </dgm:presLayoutVars>
      </dgm:prSet>
      <dgm:spPr/>
    </dgm:pt>
    <dgm:pt modelId="{6E800AFF-01D4-3A45-BD59-8FE130CBA5C3}" type="pres">
      <dgm:prSet presAssocID="{789CF875-6D8D-4045-A1E4-5532C2A1FC6C}" presName="sibTrans" presStyleCnt="0"/>
      <dgm:spPr/>
    </dgm:pt>
    <dgm:pt modelId="{D5A81491-C001-AC4C-B1E0-B9076D0D5177}" type="pres">
      <dgm:prSet presAssocID="{75D8D2A7-8BE6-4D14-AEDE-6FF53A038120}" presName="node" presStyleLbl="node1" presStyleIdx="9" presStyleCnt="18">
        <dgm:presLayoutVars>
          <dgm:bulletEnabled val="1"/>
        </dgm:presLayoutVars>
      </dgm:prSet>
      <dgm:spPr/>
    </dgm:pt>
    <dgm:pt modelId="{B95EE2CD-0B17-294C-B797-87B7FADC4418}" type="pres">
      <dgm:prSet presAssocID="{DD5C11A0-32D4-487E-9F5A-D8B7BDCFDD4D}" presName="sibTrans" presStyleCnt="0"/>
      <dgm:spPr/>
    </dgm:pt>
    <dgm:pt modelId="{7177A8F5-5E2B-0D40-A253-C38480A79EFF}" type="pres">
      <dgm:prSet presAssocID="{A2C2D33C-2B4B-4AAE-A63C-2ACA35AD7550}" presName="node" presStyleLbl="node1" presStyleIdx="10" presStyleCnt="18">
        <dgm:presLayoutVars>
          <dgm:bulletEnabled val="1"/>
        </dgm:presLayoutVars>
      </dgm:prSet>
      <dgm:spPr/>
    </dgm:pt>
    <dgm:pt modelId="{92B0F9DF-AA15-7249-8C32-6327947EACF5}" type="pres">
      <dgm:prSet presAssocID="{CB595F95-909D-4AC2-B3F7-DF6A5A707F7E}" presName="sibTrans" presStyleCnt="0"/>
      <dgm:spPr/>
    </dgm:pt>
    <dgm:pt modelId="{C89C6BB0-910D-9D45-A387-106C047A03DD}" type="pres">
      <dgm:prSet presAssocID="{F5B77EA3-8198-400E-BE3E-36246CDBCC98}" presName="node" presStyleLbl="node1" presStyleIdx="11" presStyleCnt="18">
        <dgm:presLayoutVars>
          <dgm:bulletEnabled val="1"/>
        </dgm:presLayoutVars>
      </dgm:prSet>
      <dgm:spPr/>
    </dgm:pt>
    <dgm:pt modelId="{FBAF96D5-5DA4-3C4D-B094-007547471D06}" type="pres">
      <dgm:prSet presAssocID="{5C6DC094-2225-47B9-9367-90E530D44031}" presName="sibTrans" presStyleCnt="0"/>
      <dgm:spPr/>
    </dgm:pt>
    <dgm:pt modelId="{19D6F9D8-5504-DC40-AB16-F208604FB3DE}" type="pres">
      <dgm:prSet presAssocID="{93F7FC4A-2893-4733-A43A-9FD8B7A2DD8F}" presName="node" presStyleLbl="node1" presStyleIdx="12" presStyleCnt="18">
        <dgm:presLayoutVars>
          <dgm:bulletEnabled val="1"/>
        </dgm:presLayoutVars>
      </dgm:prSet>
      <dgm:spPr/>
    </dgm:pt>
    <dgm:pt modelId="{E14CFDAA-82C5-DD4C-AC53-8CBFA8709709}" type="pres">
      <dgm:prSet presAssocID="{31ACC126-B2D2-4402-AFAB-988607F857CE}" presName="sibTrans" presStyleCnt="0"/>
      <dgm:spPr/>
    </dgm:pt>
    <dgm:pt modelId="{10548A22-019E-6744-9B22-033BE38EDB9F}" type="pres">
      <dgm:prSet presAssocID="{E14BCC89-9A20-4B9B-B038-1D09289210C6}" presName="node" presStyleLbl="node1" presStyleIdx="13" presStyleCnt="18">
        <dgm:presLayoutVars>
          <dgm:bulletEnabled val="1"/>
        </dgm:presLayoutVars>
      </dgm:prSet>
      <dgm:spPr/>
    </dgm:pt>
    <dgm:pt modelId="{948B29A8-202E-3C4C-96AB-9846F5897809}" type="pres">
      <dgm:prSet presAssocID="{44ABA3E0-4113-4F68-902C-23411A960362}" presName="sibTrans" presStyleCnt="0"/>
      <dgm:spPr/>
    </dgm:pt>
    <dgm:pt modelId="{E1D09B46-6394-CF40-90F7-8C509573B569}" type="pres">
      <dgm:prSet presAssocID="{F11CC945-4FCB-4E95-9B45-A9AD473D0764}" presName="node" presStyleLbl="node1" presStyleIdx="14" presStyleCnt="18">
        <dgm:presLayoutVars>
          <dgm:bulletEnabled val="1"/>
        </dgm:presLayoutVars>
      </dgm:prSet>
      <dgm:spPr/>
    </dgm:pt>
    <dgm:pt modelId="{B6DB88DC-ED39-8F48-8E52-36D6415972FC}" type="pres">
      <dgm:prSet presAssocID="{0519D6A8-9B5C-4C6D-8FF3-57C861490C71}" presName="sibTrans" presStyleCnt="0"/>
      <dgm:spPr/>
    </dgm:pt>
    <dgm:pt modelId="{EA2FCFEB-D02F-984C-B174-A96A83DB8DE6}" type="pres">
      <dgm:prSet presAssocID="{5BE421F1-5695-406D-9434-9584BF57ED48}" presName="node" presStyleLbl="node1" presStyleIdx="15" presStyleCnt="18">
        <dgm:presLayoutVars>
          <dgm:bulletEnabled val="1"/>
        </dgm:presLayoutVars>
      </dgm:prSet>
      <dgm:spPr/>
    </dgm:pt>
    <dgm:pt modelId="{031CCF8E-D439-714F-9240-9818F67D3EC5}" type="pres">
      <dgm:prSet presAssocID="{BB1E1DA9-2E98-40CD-80F8-7E40B4559624}" presName="sibTrans" presStyleCnt="0"/>
      <dgm:spPr/>
    </dgm:pt>
    <dgm:pt modelId="{146D8933-61B0-2048-B668-09283664BD9D}" type="pres">
      <dgm:prSet presAssocID="{49CAF415-5C13-444B-8920-D99F6E448569}" presName="node" presStyleLbl="node1" presStyleIdx="16" presStyleCnt="18">
        <dgm:presLayoutVars>
          <dgm:bulletEnabled val="1"/>
        </dgm:presLayoutVars>
      </dgm:prSet>
      <dgm:spPr/>
    </dgm:pt>
    <dgm:pt modelId="{741B4ABA-0C84-1943-95B7-CD30C39C9EE0}" type="pres">
      <dgm:prSet presAssocID="{E5007DF0-9AF3-44A4-9FFF-5C3E0B96C779}" presName="sibTrans" presStyleCnt="0"/>
      <dgm:spPr/>
    </dgm:pt>
    <dgm:pt modelId="{AF30832D-5666-134B-A59E-5588A70CDC86}" type="pres">
      <dgm:prSet presAssocID="{DB3446A9-5738-4CDC-B9AE-E4928BCE0933}" presName="node" presStyleLbl="node1" presStyleIdx="17" presStyleCnt="18">
        <dgm:presLayoutVars>
          <dgm:bulletEnabled val="1"/>
        </dgm:presLayoutVars>
      </dgm:prSet>
      <dgm:spPr/>
    </dgm:pt>
  </dgm:ptLst>
  <dgm:cxnLst>
    <dgm:cxn modelId="{6996FF03-B017-144B-AB0E-04E14C6D7C79}" type="presOf" srcId="{5EA4648F-4CE0-4128-9CA4-293076D7C18A}" destId="{CA67BFD5-8F3F-5142-B764-F2D154129BF2}" srcOrd="0" destOrd="0" presId="urn:microsoft.com/office/officeart/2005/8/layout/default"/>
    <dgm:cxn modelId="{E4827817-3C8A-4D3C-8D6C-0D08EEE8DC0D}" srcId="{40BAA699-D4C7-4013-9C8C-96C3390E15A4}" destId="{E7A86EEB-1880-4A2D-B8CF-409CA9007B9A}" srcOrd="5" destOrd="0" parTransId="{D1FB364B-1690-4DB0-BFA8-4DBBB18A3A6B}" sibTransId="{9B5112AE-2018-487C-BEDC-4C09534C5ADE}"/>
    <dgm:cxn modelId="{22C5E81D-38D4-8640-B7FA-2313FF3D1C95}" type="presOf" srcId="{F5B77EA3-8198-400E-BE3E-36246CDBCC98}" destId="{C89C6BB0-910D-9D45-A387-106C047A03DD}" srcOrd="0" destOrd="0" presId="urn:microsoft.com/office/officeart/2005/8/layout/default"/>
    <dgm:cxn modelId="{7F6B391F-95F0-EF4F-810D-9D15428E1B06}" type="presOf" srcId="{CF8717C0-8EE9-495F-9789-8A5932B26015}" destId="{CA8F9274-45D1-3E48-9705-CA522D31D799}" srcOrd="0" destOrd="0" presId="urn:microsoft.com/office/officeart/2005/8/layout/default"/>
    <dgm:cxn modelId="{085BC720-00E1-4E3B-94EA-3CC509059591}" srcId="{40BAA699-D4C7-4013-9C8C-96C3390E15A4}" destId="{9D69DB14-3C0B-48FF-BBFF-A405D3707115}" srcOrd="6" destOrd="0" parTransId="{47DE1F39-F1F4-4FCC-8812-8DB389D526F5}" sibTransId="{2A71E0CB-6F25-4F11-81C6-E66D38EDCE64}"/>
    <dgm:cxn modelId="{84E65821-081C-404E-B844-3EFA945C005E}" type="presOf" srcId="{40BAA699-D4C7-4013-9C8C-96C3390E15A4}" destId="{D0D93E12-A9B4-7F48-BE26-86DE7A122582}" srcOrd="0" destOrd="0" presId="urn:microsoft.com/office/officeart/2005/8/layout/default"/>
    <dgm:cxn modelId="{7E3BCD26-FBD9-7C46-B3C1-10090A13C23B}" type="presOf" srcId="{F11CC945-4FCB-4E95-9B45-A9AD473D0764}" destId="{E1D09B46-6394-CF40-90F7-8C509573B569}" srcOrd="0" destOrd="0" presId="urn:microsoft.com/office/officeart/2005/8/layout/default"/>
    <dgm:cxn modelId="{5A294130-C545-4349-A516-ED2172744495}" type="presOf" srcId="{776E58F5-6950-48C6-8058-159BB8E38457}" destId="{49E815CF-2E11-0344-AFFF-317A9EE67A06}" srcOrd="0" destOrd="0" presId="urn:microsoft.com/office/officeart/2005/8/layout/default"/>
    <dgm:cxn modelId="{2735183E-B4BF-CE47-969B-EA6F33A69D73}" type="presOf" srcId="{E7A86EEB-1880-4A2D-B8CF-409CA9007B9A}" destId="{4622C7D9-9095-8E43-B96A-7AE0222F9593}" srcOrd="0" destOrd="0" presId="urn:microsoft.com/office/officeart/2005/8/layout/default"/>
    <dgm:cxn modelId="{2C0D623E-7AD2-7842-8903-159AD7768534}" type="presOf" srcId="{8E5D15AF-4180-4178-A989-3D7BAEF83BD6}" destId="{F22C22AE-4F4A-9447-A1A2-BB4A9A5FC419}" srcOrd="0" destOrd="0" presId="urn:microsoft.com/office/officeart/2005/8/layout/default"/>
    <dgm:cxn modelId="{1A3F9D40-1442-4FA1-919F-BA3940CB229F}" srcId="{40BAA699-D4C7-4013-9C8C-96C3390E15A4}" destId="{AAD8FAF7-D258-499B-9DDE-F71C23989FE0}" srcOrd="0" destOrd="0" parTransId="{996A72D3-EDD4-4641-9408-35B2BA75F8A5}" sibTransId="{348D63A8-7C56-403F-B9EB-144C5C3C236C}"/>
    <dgm:cxn modelId="{23736D5B-A452-1142-868E-3BD4BD75EFFE}" type="presOf" srcId="{DB3446A9-5738-4CDC-B9AE-E4928BCE0933}" destId="{AF30832D-5666-134B-A59E-5588A70CDC86}" srcOrd="0" destOrd="0" presId="urn:microsoft.com/office/officeart/2005/8/layout/default"/>
    <dgm:cxn modelId="{ED6BB063-F29D-4326-94AD-4BC33F0D84C2}" srcId="{40BAA699-D4C7-4013-9C8C-96C3390E15A4}" destId="{8E5D15AF-4180-4178-A989-3D7BAEF83BD6}" srcOrd="3" destOrd="0" parTransId="{9FA1FFB1-B5B3-4DC3-A336-9FDF457FA5CD}" sibTransId="{9CF7B982-22AD-4B25-A27E-E30C3A14835A}"/>
    <dgm:cxn modelId="{95D3E66A-4384-4E58-8D22-E609B403C216}" srcId="{40BAA699-D4C7-4013-9C8C-96C3390E15A4}" destId="{CF8717C0-8EE9-495F-9789-8A5932B26015}" srcOrd="8" destOrd="0" parTransId="{262D6C34-8CEC-4FB8-B7DA-C89D206EB171}" sibTransId="{789CF875-6D8D-4045-A1E4-5532C2A1FC6C}"/>
    <dgm:cxn modelId="{4B8F866B-9403-46F6-9557-023B3945C5F4}" srcId="{40BAA699-D4C7-4013-9C8C-96C3390E15A4}" destId="{AEEDE28B-2196-4D6B-B521-07F81A48066A}" srcOrd="2" destOrd="0" parTransId="{E8E8CD44-630D-4C9E-B74E-C2B304DFF83E}" sibTransId="{69532987-E76F-4789-911C-147F953D1CF3}"/>
    <dgm:cxn modelId="{10586771-B826-4E75-A61F-062151CACA5A}" srcId="{40BAA699-D4C7-4013-9C8C-96C3390E15A4}" destId="{A2C2D33C-2B4B-4AAE-A63C-2ACA35AD7550}" srcOrd="10" destOrd="0" parTransId="{BBADA3A4-E3B5-4644-B103-74B7CB39FF9D}" sibTransId="{CB595F95-909D-4AC2-B3F7-DF6A5A707F7E}"/>
    <dgm:cxn modelId="{04F53D75-3416-7C49-9D53-10919A30F07C}" type="presOf" srcId="{A2C2D33C-2B4B-4AAE-A63C-2ACA35AD7550}" destId="{7177A8F5-5E2B-0D40-A253-C38480A79EFF}" srcOrd="0" destOrd="0" presId="urn:microsoft.com/office/officeart/2005/8/layout/default"/>
    <dgm:cxn modelId="{AFD6D779-C401-4F35-8349-E3080B455B9C}" srcId="{40BAA699-D4C7-4013-9C8C-96C3390E15A4}" destId="{E14BCC89-9A20-4B9B-B038-1D09289210C6}" srcOrd="13" destOrd="0" parTransId="{910F79AD-B5CC-4318-8447-D1DCE709FA55}" sibTransId="{44ABA3E0-4113-4F68-902C-23411A960362}"/>
    <dgm:cxn modelId="{77523E8A-5BA6-5F48-850E-D82599A1FBBE}" type="presOf" srcId="{49CAF415-5C13-444B-8920-D99F6E448569}" destId="{146D8933-61B0-2048-B668-09283664BD9D}" srcOrd="0" destOrd="0" presId="urn:microsoft.com/office/officeart/2005/8/layout/default"/>
    <dgm:cxn modelId="{93CF5A8E-D983-1745-AA4F-EA4C123677CE}" type="presOf" srcId="{E14BCC89-9A20-4B9B-B038-1D09289210C6}" destId="{10548A22-019E-6744-9B22-033BE38EDB9F}" srcOrd="0" destOrd="0" presId="urn:microsoft.com/office/officeart/2005/8/layout/default"/>
    <dgm:cxn modelId="{2FB89390-D43D-405F-A67D-598673B66EEA}" srcId="{40BAA699-D4C7-4013-9C8C-96C3390E15A4}" destId="{49CAF415-5C13-444B-8920-D99F6E448569}" srcOrd="16" destOrd="0" parTransId="{B09FDEEB-1FF5-416D-A04F-89226F26F172}" sibTransId="{E5007DF0-9AF3-44A4-9FFF-5C3E0B96C779}"/>
    <dgm:cxn modelId="{1DBCDC97-B881-ED40-A9C2-3E957A37A618}" type="presOf" srcId="{75D8D2A7-8BE6-4D14-AEDE-6FF53A038120}" destId="{D5A81491-C001-AC4C-B1E0-B9076D0D5177}" srcOrd="0" destOrd="0" presId="urn:microsoft.com/office/officeart/2005/8/layout/default"/>
    <dgm:cxn modelId="{A92CBE9F-1B68-8243-80EB-4EA8D5A7D358}" type="presOf" srcId="{5BE421F1-5695-406D-9434-9584BF57ED48}" destId="{EA2FCFEB-D02F-984C-B174-A96A83DB8DE6}" srcOrd="0" destOrd="0" presId="urn:microsoft.com/office/officeart/2005/8/layout/default"/>
    <dgm:cxn modelId="{C114B0A7-8F5E-D84E-95C8-EBEA30F162EE}" type="presOf" srcId="{AEEDE28B-2196-4D6B-B521-07F81A48066A}" destId="{3914D257-0584-FB49-B0E6-CE8F3ED81960}" srcOrd="0" destOrd="0" presId="urn:microsoft.com/office/officeart/2005/8/layout/default"/>
    <dgm:cxn modelId="{1BBCC1A7-F652-4052-B560-1C0A7B778533}" srcId="{40BAA699-D4C7-4013-9C8C-96C3390E15A4}" destId="{93F7FC4A-2893-4733-A43A-9FD8B7A2DD8F}" srcOrd="12" destOrd="0" parTransId="{26485593-1593-4792-BFD4-A11B0023A257}" sibTransId="{31ACC126-B2D2-4402-AFAB-988607F857CE}"/>
    <dgm:cxn modelId="{9EA2FEAC-3CA0-4F24-9D3F-E2D30A66652F}" srcId="{40BAA699-D4C7-4013-9C8C-96C3390E15A4}" destId="{51AC0CE9-7938-46ED-9129-7B676DCFBB83}" srcOrd="4" destOrd="0" parTransId="{97207F77-2882-4B02-BA79-5FD480B140C5}" sibTransId="{C7A22746-234F-40D0-99EF-852AC57A123A}"/>
    <dgm:cxn modelId="{CB40E5B9-4018-4CEF-BB96-4A80E1F0825A}" srcId="{40BAA699-D4C7-4013-9C8C-96C3390E15A4}" destId="{5BE421F1-5695-406D-9434-9584BF57ED48}" srcOrd="15" destOrd="0" parTransId="{4A9A99EF-C55E-425D-AA0A-D9A544C8A86B}" sibTransId="{BB1E1DA9-2E98-40CD-80F8-7E40B4559624}"/>
    <dgm:cxn modelId="{76F01EC3-37ED-B148-8833-DA7A1FCA8894}" type="presOf" srcId="{51AC0CE9-7938-46ED-9129-7B676DCFBB83}" destId="{AD0E5E19-8584-7C43-90CE-2C5665892BA6}" srcOrd="0" destOrd="0" presId="urn:microsoft.com/office/officeart/2005/8/layout/default"/>
    <dgm:cxn modelId="{2A32D5CA-654A-4FF9-A048-497610D3BAB4}" srcId="{40BAA699-D4C7-4013-9C8C-96C3390E15A4}" destId="{75D8D2A7-8BE6-4D14-AEDE-6FF53A038120}" srcOrd="9" destOrd="0" parTransId="{BF079254-0F5C-43ED-8E94-0CE256589E61}" sibTransId="{DD5C11A0-32D4-487E-9F5A-D8B7BDCFDD4D}"/>
    <dgm:cxn modelId="{A07C97D1-67BA-294D-B190-84973886C52C}" type="presOf" srcId="{93F7FC4A-2893-4733-A43A-9FD8B7A2DD8F}" destId="{19D6F9D8-5504-DC40-AB16-F208604FB3DE}" srcOrd="0" destOrd="0" presId="urn:microsoft.com/office/officeart/2005/8/layout/default"/>
    <dgm:cxn modelId="{07BF10DC-0201-654B-8A4C-64AA4541E3D6}" type="presOf" srcId="{AAD8FAF7-D258-499B-9DDE-F71C23989FE0}" destId="{C3DC2460-8BAF-3D42-A91F-01B5BC4F4540}" srcOrd="0" destOrd="0" presId="urn:microsoft.com/office/officeart/2005/8/layout/default"/>
    <dgm:cxn modelId="{94341CDC-C9BF-4956-85C0-72FC3210288A}" srcId="{40BAA699-D4C7-4013-9C8C-96C3390E15A4}" destId="{DB3446A9-5738-4CDC-B9AE-E4928BCE0933}" srcOrd="17" destOrd="0" parTransId="{3F70BB6E-0656-4E72-A408-AC6A48DD5DC0}" sibTransId="{4DA2038C-CA64-4DFF-84EE-63947164B292}"/>
    <dgm:cxn modelId="{B6090BE2-DC31-44B7-A2A0-F869D57F1D32}" srcId="{40BAA699-D4C7-4013-9C8C-96C3390E15A4}" destId="{F5B77EA3-8198-400E-BE3E-36246CDBCC98}" srcOrd="11" destOrd="0" parTransId="{C5659337-D93F-41B5-88E1-0F6F1C9508AE}" sibTransId="{5C6DC094-2225-47B9-9367-90E530D44031}"/>
    <dgm:cxn modelId="{CF055EE9-C6AE-4EBA-A00D-472021D7AC64}" srcId="{40BAA699-D4C7-4013-9C8C-96C3390E15A4}" destId="{5EA4648F-4CE0-4128-9CA4-293076D7C18A}" srcOrd="7" destOrd="0" parTransId="{DD564CA4-66E3-4653-9270-1E68C7FF5961}" sibTransId="{5C34E9DB-1D7F-4B8E-A3CD-1A61EFEEE6F5}"/>
    <dgm:cxn modelId="{426496F1-A59E-9646-85E9-4E5A7FBE585B}" type="presOf" srcId="{9D69DB14-3C0B-48FF-BBFF-A405D3707115}" destId="{EEC18EBE-75EF-7446-9D2C-F35E08E6B048}" srcOrd="0" destOrd="0" presId="urn:microsoft.com/office/officeart/2005/8/layout/default"/>
    <dgm:cxn modelId="{901554FC-0592-47D7-9FC8-FE4556CDB4FF}" srcId="{40BAA699-D4C7-4013-9C8C-96C3390E15A4}" destId="{F11CC945-4FCB-4E95-9B45-A9AD473D0764}" srcOrd="14" destOrd="0" parTransId="{AA214418-4A3B-4D12-870C-7E375C859CD9}" sibTransId="{0519D6A8-9B5C-4C6D-8FF3-57C861490C71}"/>
    <dgm:cxn modelId="{75429BFF-FBE6-4D4D-A7C3-97AE01A43762}" srcId="{40BAA699-D4C7-4013-9C8C-96C3390E15A4}" destId="{776E58F5-6950-48C6-8058-159BB8E38457}" srcOrd="1" destOrd="0" parTransId="{7B9CFA93-476C-476F-A66A-334AF0C7579A}" sibTransId="{08EC57C3-C2D0-4973-9A12-037C312A36D0}"/>
    <dgm:cxn modelId="{C58E7993-44DB-7E4D-B61F-9278902A320A}" type="presParOf" srcId="{D0D93E12-A9B4-7F48-BE26-86DE7A122582}" destId="{C3DC2460-8BAF-3D42-A91F-01B5BC4F4540}" srcOrd="0" destOrd="0" presId="urn:microsoft.com/office/officeart/2005/8/layout/default"/>
    <dgm:cxn modelId="{43E918A1-6570-F64B-BE7D-2D31743A8567}" type="presParOf" srcId="{D0D93E12-A9B4-7F48-BE26-86DE7A122582}" destId="{0DEDF37C-2C2B-FC4F-AE7C-5F2AD744A01E}" srcOrd="1" destOrd="0" presId="urn:microsoft.com/office/officeart/2005/8/layout/default"/>
    <dgm:cxn modelId="{030885CD-C6E5-2A41-92F9-1B9ABB92AD80}" type="presParOf" srcId="{D0D93E12-A9B4-7F48-BE26-86DE7A122582}" destId="{49E815CF-2E11-0344-AFFF-317A9EE67A06}" srcOrd="2" destOrd="0" presId="urn:microsoft.com/office/officeart/2005/8/layout/default"/>
    <dgm:cxn modelId="{7BF030B9-979A-F043-A081-079FD0203671}" type="presParOf" srcId="{D0D93E12-A9B4-7F48-BE26-86DE7A122582}" destId="{B38E8757-7127-1044-BDF5-4EF704CDEE87}" srcOrd="3" destOrd="0" presId="urn:microsoft.com/office/officeart/2005/8/layout/default"/>
    <dgm:cxn modelId="{0930AF08-3746-6F47-9F0B-B3344865570D}" type="presParOf" srcId="{D0D93E12-A9B4-7F48-BE26-86DE7A122582}" destId="{3914D257-0584-FB49-B0E6-CE8F3ED81960}" srcOrd="4" destOrd="0" presId="urn:microsoft.com/office/officeart/2005/8/layout/default"/>
    <dgm:cxn modelId="{E61B6C01-EF16-1B49-86AF-F5C24CD0DA76}" type="presParOf" srcId="{D0D93E12-A9B4-7F48-BE26-86DE7A122582}" destId="{94872252-22A4-524A-916C-0B0F73D70C42}" srcOrd="5" destOrd="0" presId="urn:microsoft.com/office/officeart/2005/8/layout/default"/>
    <dgm:cxn modelId="{54A1BF2D-31A2-2A42-AF70-498B709D3FE3}" type="presParOf" srcId="{D0D93E12-A9B4-7F48-BE26-86DE7A122582}" destId="{F22C22AE-4F4A-9447-A1A2-BB4A9A5FC419}" srcOrd="6" destOrd="0" presId="urn:microsoft.com/office/officeart/2005/8/layout/default"/>
    <dgm:cxn modelId="{1A0386BE-EA85-BA4A-BB27-CFD3B76A6E27}" type="presParOf" srcId="{D0D93E12-A9B4-7F48-BE26-86DE7A122582}" destId="{A40B9B38-7162-7242-A7C0-1D8E9A3C16EF}" srcOrd="7" destOrd="0" presId="urn:microsoft.com/office/officeart/2005/8/layout/default"/>
    <dgm:cxn modelId="{4FF17CDD-9757-9A4D-ADFF-DD182709B99D}" type="presParOf" srcId="{D0D93E12-A9B4-7F48-BE26-86DE7A122582}" destId="{AD0E5E19-8584-7C43-90CE-2C5665892BA6}" srcOrd="8" destOrd="0" presId="urn:microsoft.com/office/officeart/2005/8/layout/default"/>
    <dgm:cxn modelId="{77ADB9CC-9079-8E4D-A513-0E82F8C62D41}" type="presParOf" srcId="{D0D93E12-A9B4-7F48-BE26-86DE7A122582}" destId="{2C89F21F-C4B9-C645-84E6-C49A4D9426D9}" srcOrd="9" destOrd="0" presId="urn:microsoft.com/office/officeart/2005/8/layout/default"/>
    <dgm:cxn modelId="{89EF6C83-15CC-C247-9522-8D8F025CF976}" type="presParOf" srcId="{D0D93E12-A9B4-7F48-BE26-86DE7A122582}" destId="{4622C7D9-9095-8E43-B96A-7AE0222F9593}" srcOrd="10" destOrd="0" presId="urn:microsoft.com/office/officeart/2005/8/layout/default"/>
    <dgm:cxn modelId="{22F2B591-857C-1543-AC88-CA18D8C27FCC}" type="presParOf" srcId="{D0D93E12-A9B4-7F48-BE26-86DE7A122582}" destId="{7AEBA397-1B55-C945-804F-A2AC64E12C2D}" srcOrd="11" destOrd="0" presId="urn:microsoft.com/office/officeart/2005/8/layout/default"/>
    <dgm:cxn modelId="{3466716F-33F5-0647-9D4C-412EC00AACF0}" type="presParOf" srcId="{D0D93E12-A9B4-7F48-BE26-86DE7A122582}" destId="{EEC18EBE-75EF-7446-9D2C-F35E08E6B048}" srcOrd="12" destOrd="0" presId="urn:microsoft.com/office/officeart/2005/8/layout/default"/>
    <dgm:cxn modelId="{17E50B4C-15F0-DA4B-9DC5-E02415B2254E}" type="presParOf" srcId="{D0D93E12-A9B4-7F48-BE26-86DE7A122582}" destId="{BF7828BC-93D9-AA48-B603-A320E6B22664}" srcOrd="13" destOrd="0" presId="urn:microsoft.com/office/officeart/2005/8/layout/default"/>
    <dgm:cxn modelId="{9CA36550-8570-E44D-9C6C-55201D55EE4B}" type="presParOf" srcId="{D0D93E12-A9B4-7F48-BE26-86DE7A122582}" destId="{CA67BFD5-8F3F-5142-B764-F2D154129BF2}" srcOrd="14" destOrd="0" presId="urn:microsoft.com/office/officeart/2005/8/layout/default"/>
    <dgm:cxn modelId="{8F64D496-2FEA-604D-AACF-8E462E2EFAE0}" type="presParOf" srcId="{D0D93E12-A9B4-7F48-BE26-86DE7A122582}" destId="{750743B2-1AD2-B54D-B473-E6CFCF1EE43C}" srcOrd="15" destOrd="0" presId="urn:microsoft.com/office/officeart/2005/8/layout/default"/>
    <dgm:cxn modelId="{44614B84-C709-4A4A-A2DF-C3ABF4FEBE29}" type="presParOf" srcId="{D0D93E12-A9B4-7F48-BE26-86DE7A122582}" destId="{CA8F9274-45D1-3E48-9705-CA522D31D799}" srcOrd="16" destOrd="0" presId="urn:microsoft.com/office/officeart/2005/8/layout/default"/>
    <dgm:cxn modelId="{D904E61D-4E24-334F-ACC0-4FB6485E9C26}" type="presParOf" srcId="{D0D93E12-A9B4-7F48-BE26-86DE7A122582}" destId="{6E800AFF-01D4-3A45-BD59-8FE130CBA5C3}" srcOrd="17" destOrd="0" presId="urn:microsoft.com/office/officeart/2005/8/layout/default"/>
    <dgm:cxn modelId="{8C8E2F91-AC64-4D41-B4A3-7680209AFA5A}" type="presParOf" srcId="{D0D93E12-A9B4-7F48-BE26-86DE7A122582}" destId="{D5A81491-C001-AC4C-B1E0-B9076D0D5177}" srcOrd="18" destOrd="0" presId="urn:microsoft.com/office/officeart/2005/8/layout/default"/>
    <dgm:cxn modelId="{D47C8BD7-CFF8-3D48-A335-AEDBA730911F}" type="presParOf" srcId="{D0D93E12-A9B4-7F48-BE26-86DE7A122582}" destId="{B95EE2CD-0B17-294C-B797-87B7FADC4418}" srcOrd="19" destOrd="0" presId="urn:microsoft.com/office/officeart/2005/8/layout/default"/>
    <dgm:cxn modelId="{73E5CE2C-50B1-E34F-A4EA-DDDF320813F1}" type="presParOf" srcId="{D0D93E12-A9B4-7F48-BE26-86DE7A122582}" destId="{7177A8F5-5E2B-0D40-A253-C38480A79EFF}" srcOrd="20" destOrd="0" presId="urn:microsoft.com/office/officeart/2005/8/layout/default"/>
    <dgm:cxn modelId="{8A9844AC-6854-EB47-9A00-EE5BBA2040F2}" type="presParOf" srcId="{D0D93E12-A9B4-7F48-BE26-86DE7A122582}" destId="{92B0F9DF-AA15-7249-8C32-6327947EACF5}" srcOrd="21" destOrd="0" presId="urn:microsoft.com/office/officeart/2005/8/layout/default"/>
    <dgm:cxn modelId="{6B316E1B-E05E-0745-8883-E977B0D337BA}" type="presParOf" srcId="{D0D93E12-A9B4-7F48-BE26-86DE7A122582}" destId="{C89C6BB0-910D-9D45-A387-106C047A03DD}" srcOrd="22" destOrd="0" presId="urn:microsoft.com/office/officeart/2005/8/layout/default"/>
    <dgm:cxn modelId="{E7BD87CC-4BA9-7F44-BDE4-5CCD8B33249C}" type="presParOf" srcId="{D0D93E12-A9B4-7F48-BE26-86DE7A122582}" destId="{FBAF96D5-5DA4-3C4D-B094-007547471D06}" srcOrd="23" destOrd="0" presId="urn:microsoft.com/office/officeart/2005/8/layout/default"/>
    <dgm:cxn modelId="{5B5ABB99-EA10-754C-A79E-85EBAD4E630D}" type="presParOf" srcId="{D0D93E12-A9B4-7F48-BE26-86DE7A122582}" destId="{19D6F9D8-5504-DC40-AB16-F208604FB3DE}" srcOrd="24" destOrd="0" presId="urn:microsoft.com/office/officeart/2005/8/layout/default"/>
    <dgm:cxn modelId="{CC980F01-D83A-6947-B7B7-79484645C8C5}" type="presParOf" srcId="{D0D93E12-A9B4-7F48-BE26-86DE7A122582}" destId="{E14CFDAA-82C5-DD4C-AC53-8CBFA8709709}" srcOrd="25" destOrd="0" presId="urn:microsoft.com/office/officeart/2005/8/layout/default"/>
    <dgm:cxn modelId="{7955C54B-6A20-3642-914B-BB2490CDF9D2}" type="presParOf" srcId="{D0D93E12-A9B4-7F48-BE26-86DE7A122582}" destId="{10548A22-019E-6744-9B22-033BE38EDB9F}" srcOrd="26" destOrd="0" presId="urn:microsoft.com/office/officeart/2005/8/layout/default"/>
    <dgm:cxn modelId="{A521D64A-6370-EF4F-8965-292C7A8A4987}" type="presParOf" srcId="{D0D93E12-A9B4-7F48-BE26-86DE7A122582}" destId="{948B29A8-202E-3C4C-96AB-9846F5897809}" srcOrd="27" destOrd="0" presId="urn:microsoft.com/office/officeart/2005/8/layout/default"/>
    <dgm:cxn modelId="{92F94E03-44E2-674E-88F9-1AD0CE3056B2}" type="presParOf" srcId="{D0D93E12-A9B4-7F48-BE26-86DE7A122582}" destId="{E1D09B46-6394-CF40-90F7-8C509573B569}" srcOrd="28" destOrd="0" presId="urn:microsoft.com/office/officeart/2005/8/layout/default"/>
    <dgm:cxn modelId="{E195B978-B258-1B4B-98C5-6337AD96D9B5}" type="presParOf" srcId="{D0D93E12-A9B4-7F48-BE26-86DE7A122582}" destId="{B6DB88DC-ED39-8F48-8E52-36D6415972FC}" srcOrd="29" destOrd="0" presId="urn:microsoft.com/office/officeart/2005/8/layout/default"/>
    <dgm:cxn modelId="{B24A66F5-5AA6-C141-8CDC-2EE305DAEEF0}" type="presParOf" srcId="{D0D93E12-A9B4-7F48-BE26-86DE7A122582}" destId="{EA2FCFEB-D02F-984C-B174-A96A83DB8DE6}" srcOrd="30" destOrd="0" presId="urn:microsoft.com/office/officeart/2005/8/layout/default"/>
    <dgm:cxn modelId="{B8344125-8C52-3C46-A529-5781FA0E5D47}" type="presParOf" srcId="{D0D93E12-A9B4-7F48-BE26-86DE7A122582}" destId="{031CCF8E-D439-714F-9240-9818F67D3EC5}" srcOrd="31" destOrd="0" presId="urn:microsoft.com/office/officeart/2005/8/layout/default"/>
    <dgm:cxn modelId="{E55E1922-E052-B74C-B8E2-6C99CB62E01E}" type="presParOf" srcId="{D0D93E12-A9B4-7F48-BE26-86DE7A122582}" destId="{146D8933-61B0-2048-B668-09283664BD9D}" srcOrd="32" destOrd="0" presId="urn:microsoft.com/office/officeart/2005/8/layout/default"/>
    <dgm:cxn modelId="{4AE37ADC-99F8-2A4A-9D67-00F478EA1CF2}" type="presParOf" srcId="{D0D93E12-A9B4-7F48-BE26-86DE7A122582}" destId="{741B4ABA-0C84-1943-95B7-CD30C39C9EE0}" srcOrd="33" destOrd="0" presId="urn:microsoft.com/office/officeart/2005/8/layout/default"/>
    <dgm:cxn modelId="{567EF46D-1896-F243-AD8F-50A86039ACB4}" type="presParOf" srcId="{D0D93E12-A9B4-7F48-BE26-86DE7A122582}" destId="{AF30832D-5666-134B-A59E-5588A70CDC86}" srcOrd="3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C2460-8BAF-3D42-A91F-01B5BC4F4540}">
      <dsp:nvSpPr>
        <dsp:cNvPr id="0" name=""/>
        <dsp:cNvSpPr/>
      </dsp:nvSpPr>
      <dsp:spPr>
        <a:xfrm>
          <a:off x="1261" y="443549"/>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'track_name’,</a:t>
          </a:r>
        </a:p>
      </dsp:txBody>
      <dsp:txXfrm>
        <a:off x="1261" y="443549"/>
        <a:ext cx="1589665" cy="953799"/>
      </dsp:txXfrm>
    </dsp:sp>
    <dsp:sp modelId="{49E815CF-2E11-0344-AFFF-317A9EE67A06}">
      <dsp:nvSpPr>
        <dsp:cNvPr id="0" name=""/>
        <dsp:cNvSpPr/>
      </dsp:nvSpPr>
      <dsp:spPr>
        <a:xfrm>
          <a:off x="1749893" y="443549"/>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'track_artist’, </a:t>
          </a:r>
        </a:p>
      </dsp:txBody>
      <dsp:txXfrm>
        <a:off x="1749893" y="443549"/>
        <a:ext cx="1589665" cy="953799"/>
      </dsp:txXfrm>
    </dsp:sp>
    <dsp:sp modelId="{3914D257-0584-FB49-B0E6-CE8F3ED81960}">
      <dsp:nvSpPr>
        <dsp:cNvPr id="0" name=""/>
        <dsp:cNvSpPr/>
      </dsp:nvSpPr>
      <dsp:spPr>
        <a:xfrm>
          <a:off x="3498526" y="443549"/>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t>
          </a:r>
          <a:r>
            <a:rPr lang="en-US" sz="900" kern="1200" dirty="0" err="1"/>
            <a:t>track_album_release_date</a:t>
          </a:r>
          <a:r>
            <a:rPr lang="en-US" sz="900" kern="1200" dirty="0"/>
            <a:t>’, </a:t>
          </a:r>
        </a:p>
      </dsp:txBody>
      <dsp:txXfrm>
        <a:off x="3498526" y="443549"/>
        <a:ext cx="1589665" cy="953799"/>
      </dsp:txXfrm>
    </dsp:sp>
    <dsp:sp modelId="{F22C22AE-4F4A-9447-A1A2-BB4A9A5FC419}">
      <dsp:nvSpPr>
        <dsp:cNvPr id="0" name=""/>
        <dsp:cNvSpPr/>
      </dsp:nvSpPr>
      <dsp:spPr>
        <a:xfrm>
          <a:off x="5247158" y="443549"/>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t>
          </a:r>
          <a:r>
            <a:rPr lang="en-US" sz="900" kern="1200" dirty="0" err="1"/>
            <a:t>playlist_genre</a:t>
          </a:r>
          <a:r>
            <a:rPr lang="en-US" sz="900" kern="1200" dirty="0"/>
            <a:t>’, </a:t>
          </a:r>
        </a:p>
      </dsp:txBody>
      <dsp:txXfrm>
        <a:off x="5247158" y="443549"/>
        <a:ext cx="1589665" cy="953799"/>
      </dsp:txXfrm>
    </dsp:sp>
    <dsp:sp modelId="{AD0E5E19-8584-7C43-90CE-2C5665892BA6}">
      <dsp:nvSpPr>
        <dsp:cNvPr id="0" name=""/>
        <dsp:cNvSpPr/>
      </dsp:nvSpPr>
      <dsp:spPr>
        <a:xfrm>
          <a:off x="6995790" y="443549"/>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t>
          </a:r>
          <a:r>
            <a:rPr lang="en-US" sz="900" kern="1200" dirty="0" err="1"/>
            <a:t>playlist_subgenre</a:t>
          </a:r>
          <a:r>
            <a:rPr lang="en-US" sz="900" kern="1200" dirty="0"/>
            <a:t>’, </a:t>
          </a:r>
        </a:p>
      </dsp:txBody>
      <dsp:txXfrm>
        <a:off x="6995790" y="443549"/>
        <a:ext cx="1589665" cy="953799"/>
      </dsp:txXfrm>
    </dsp:sp>
    <dsp:sp modelId="{4622C7D9-9095-8E43-B96A-7AE0222F9593}">
      <dsp:nvSpPr>
        <dsp:cNvPr id="0" name=""/>
        <dsp:cNvSpPr/>
      </dsp:nvSpPr>
      <dsp:spPr>
        <a:xfrm>
          <a:off x="8744422" y="443549"/>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'danceability’, </a:t>
          </a:r>
        </a:p>
      </dsp:txBody>
      <dsp:txXfrm>
        <a:off x="8744422" y="443549"/>
        <a:ext cx="1589665" cy="953799"/>
      </dsp:txXfrm>
    </dsp:sp>
    <dsp:sp modelId="{EEC18EBE-75EF-7446-9D2C-F35E08E6B048}">
      <dsp:nvSpPr>
        <dsp:cNvPr id="0" name=""/>
        <dsp:cNvSpPr/>
      </dsp:nvSpPr>
      <dsp:spPr>
        <a:xfrm>
          <a:off x="1261" y="1556315"/>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'energy’, </a:t>
          </a:r>
        </a:p>
      </dsp:txBody>
      <dsp:txXfrm>
        <a:off x="1261" y="1556315"/>
        <a:ext cx="1589665" cy="953799"/>
      </dsp:txXfrm>
    </dsp:sp>
    <dsp:sp modelId="{CA67BFD5-8F3F-5142-B764-F2D154129BF2}">
      <dsp:nvSpPr>
        <dsp:cNvPr id="0" name=""/>
        <dsp:cNvSpPr/>
      </dsp:nvSpPr>
      <dsp:spPr>
        <a:xfrm>
          <a:off x="1749893" y="1556315"/>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'key’, </a:t>
          </a:r>
        </a:p>
      </dsp:txBody>
      <dsp:txXfrm>
        <a:off x="1749893" y="1556315"/>
        <a:ext cx="1589665" cy="953799"/>
      </dsp:txXfrm>
    </dsp:sp>
    <dsp:sp modelId="{CA8F9274-45D1-3E48-9705-CA522D31D799}">
      <dsp:nvSpPr>
        <dsp:cNvPr id="0" name=""/>
        <dsp:cNvSpPr/>
      </dsp:nvSpPr>
      <dsp:spPr>
        <a:xfrm>
          <a:off x="3498526" y="1556315"/>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'loudness’, </a:t>
          </a:r>
        </a:p>
      </dsp:txBody>
      <dsp:txXfrm>
        <a:off x="3498526" y="1556315"/>
        <a:ext cx="1589665" cy="953799"/>
      </dsp:txXfrm>
    </dsp:sp>
    <dsp:sp modelId="{D5A81491-C001-AC4C-B1E0-B9076D0D5177}">
      <dsp:nvSpPr>
        <dsp:cNvPr id="0" name=""/>
        <dsp:cNvSpPr/>
      </dsp:nvSpPr>
      <dsp:spPr>
        <a:xfrm>
          <a:off x="5247158" y="1556315"/>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'mode’, </a:t>
          </a:r>
        </a:p>
      </dsp:txBody>
      <dsp:txXfrm>
        <a:off x="5247158" y="1556315"/>
        <a:ext cx="1589665" cy="953799"/>
      </dsp:txXfrm>
    </dsp:sp>
    <dsp:sp modelId="{7177A8F5-5E2B-0D40-A253-C38480A79EFF}">
      <dsp:nvSpPr>
        <dsp:cNvPr id="0" name=""/>
        <dsp:cNvSpPr/>
      </dsp:nvSpPr>
      <dsp:spPr>
        <a:xfrm>
          <a:off x="6995790" y="1556315"/>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t>
          </a:r>
          <a:r>
            <a:rPr lang="en-US" sz="900" kern="1200" dirty="0" err="1"/>
            <a:t>speechiness</a:t>
          </a:r>
          <a:r>
            <a:rPr lang="en-US" sz="900" kern="1200" dirty="0"/>
            <a:t>’,</a:t>
          </a:r>
        </a:p>
      </dsp:txBody>
      <dsp:txXfrm>
        <a:off x="6995790" y="1556315"/>
        <a:ext cx="1589665" cy="953799"/>
      </dsp:txXfrm>
    </dsp:sp>
    <dsp:sp modelId="{C89C6BB0-910D-9D45-A387-106C047A03DD}">
      <dsp:nvSpPr>
        <dsp:cNvPr id="0" name=""/>
        <dsp:cNvSpPr/>
      </dsp:nvSpPr>
      <dsp:spPr>
        <a:xfrm>
          <a:off x="8744422" y="1556315"/>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t>
          </a:r>
          <a:r>
            <a:rPr lang="en-US" sz="900" kern="1200" dirty="0" err="1"/>
            <a:t>acousticness</a:t>
          </a:r>
          <a:r>
            <a:rPr lang="en-US" sz="900" kern="1200" dirty="0"/>
            <a:t>’, </a:t>
          </a:r>
        </a:p>
      </dsp:txBody>
      <dsp:txXfrm>
        <a:off x="8744422" y="1556315"/>
        <a:ext cx="1589665" cy="953799"/>
      </dsp:txXfrm>
    </dsp:sp>
    <dsp:sp modelId="{19D6F9D8-5504-DC40-AB16-F208604FB3DE}">
      <dsp:nvSpPr>
        <dsp:cNvPr id="0" name=""/>
        <dsp:cNvSpPr/>
      </dsp:nvSpPr>
      <dsp:spPr>
        <a:xfrm>
          <a:off x="1261" y="2669081"/>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t>
          </a:r>
          <a:r>
            <a:rPr lang="en-US" sz="900" kern="1200" dirty="0" err="1"/>
            <a:t>instrumentalness</a:t>
          </a:r>
          <a:r>
            <a:rPr lang="en-US" sz="900" kern="1200" dirty="0"/>
            <a:t>’, </a:t>
          </a:r>
        </a:p>
      </dsp:txBody>
      <dsp:txXfrm>
        <a:off x="1261" y="2669081"/>
        <a:ext cx="1589665" cy="953799"/>
      </dsp:txXfrm>
    </dsp:sp>
    <dsp:sp modelId="{10548A22-019E-6744-9B22-033BE38EDB9F}">
      <dsp:nvSpPr>
        <dsp:cNvPr id="0" name=""/>
        <dsp:cNvSpPr/>
      </dsp:nvSpPr>
      <dsp:spPr>
        <a:xfrm>
          <a:off x="1749893" y="2669081"/>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'liveness’, </a:t>
          </a:r>
        </a:p>
      </dsp:txBody>
      <dsp:txXfrm>
        <a:off x="1749893" y="2669081"/>
        <a:ext cx="1589665" cy="953799"/>
      </dsp:txXfrm>
    </dsp:sp>
    <dsp:sp modelId="{E1D09B46-6394-CF40-90F7-8C509573B569}">
      <dsp:nvSpPr>
        <dsp:cNvPr id="0" name=""/>
        <dsp:cNvSpPr/>
      </dsp:nvSpPr>
      <dsp:spPr>
        <a:xfrm>
          <a:off x="3498526" y="2669081"/>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'valence’,</a:t>
          </a:r>
        </a:p>
      </dsp:txBody>
      <dsp:txXfrm>
        <a:off x="3498526" y="2669081"/>
        <a:ext cx="1589665" cy="953799"/>
      </dsp:txXfrm>
    </dsp:sp>
    <dsp:sp modelId="{EA2FCFEB-D02F-984C-B174-A96A83DB8DE6}">
      <dsp:nvSpPr>
        <dsp:cNvPr id="0" name=""/>
        <dsp:cNvSpPr/>
      </dsp:nvSpPr>
      <dsp:spPr>
        <a:xfrm>
          <a:off x="5247158" y="2669081"/>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'tempo’,</a:t>
          </a:r>
        </a:p>
      </dsp:txBody>
      <dsp:txXfrm>
        <a:off x="5247158" y="2669081"/>
        <a:ext cx="1589665" cy="953799"/>
      </dsp:txXfrm>
    </dsp:sp>
    <dsp:sp modelId="{146D8933-61B0-2048-B668-09283664BD9D}">
      <dsp:nvSpPr>
        <dsp:cNvPr id="0" name=""/>
        <dsp:cNvSpPr/>
      </dsp:nvSpPr>
      <dsp:spPr>
        <a:xfrm>
          <a:off x="6995790" y="2669081"/>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t>
          </a:r>
          <a:r>
            <a:rPr lang="en-US" sz="900" kern="1200" dirty="0" err="1"/>
            <a:t>duration_ms</a:t>
          </a:r>
          <a:r>
            <a:rPr lang="en-US" sz="900" kern="1200" dirty="0"/>
            <a:t>’, </a:t>
          </a:r>
        </a:p>
      </dsp:txBody>
      <dsp:txXfrm>
        <a:off x="6995790" y="2669081"/>
        <a:ext cx="1589665" cy="953799"/>
      </dsp:txXfrm>
    </dsp:sp>
    <dsp:sp modelId="{AF30832D-5666-134B-A59E-5588A70CDC86}">
      <dsp:nvSpPr>
        <dsp:cNvPr id="0" name=""/>
        <dsp:cNvSpPr/>
      </dsp:nvSpPr>
      <dsp:spPr>
        <a:xfrm>
          <a:off x="8744422" y="2669081"/>
          <a:ext cx="1589665" cy="953799"/>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'language'</a:t>
          </a:r>
        </a:p>
      </dsp:txBody>
      <dsp:txXfrm>
        <a:off x="8744422" y="2669081"/>
        <a:ext cx="1589665" cy="95379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1479-505E-8A6E-4AD2-620A376E04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8F8238-C44E-2F3F-445F-BF22901B24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FF3BC-8F6F-2C81-8BE7-41A22A40BDA1}"/>
              </a:ext>
            </a:extLst>
          </p:cNvPr>
          <p:cNvSpPr>
            <a:spLocks noGrp="1"/>
          </p:cNvSpPr>
          <p:nvPr>
            <p:ph type="dt" sz="half" idx="10"/>
          </p:nvPr>
        </p:nvSpPr>
        <p:spPr/>
        <p:txBody>
          <a:bodyPr/>
          <a:lstStyle/>
          <a:p>
            <a:fld id="{025D3596-5969-1948-A913-E99C80AA1442}" type="datetimeFigureOut">
              <a:rPr lang="en-US" smtClean="0"/>
              <a:t>6/10/25</a:t>
            </a:fld>
            <a:endParaRPr lang="en-US"/>
          </a:p>
        </p:txBody>
      </p:sp>
      <p:sp>
        <p:nvSpPr>
          <p:cNvPr id="5" name="Footer Placeholder 4">
            <a:extLst>
              <a:ext uri="{FF2B5EF4-FFF2-40B4-BE49-F238E27FC236}">
                <a16:creationId xmlns:a16="http://schemas.microsoft.com/office/drawing/2014/main" id="{F391A418-1746-3C86-AD48-762C6A496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729A0-D8AD-6BAA-352A-07964D3981EA}"/>
              </a:ext>
            </a:extLst>
          </p:cNvPr>
          <p:cNvSpPr>
            <a:spLocks noGrp="1"/>
          </p:cNvSpPr>
          <p:nvPr>
            <p:ph type="sldNum" sz="quarter" idx="12"/>
          </p:nvPr>
        </p:nvSpPr>
        <p:spPr/>
        <p:txBody>
          <a:bodyPr/>
          <a:lstStyle/>
          <a:p>
            <a:fld id="{1E9395FA-FD4E-D740-91CD-B27076F3E03B}" type="slidenum">
              <a:rPr lang="en-US" smtClean="0"/>
              <a:t>‹#›</a:t>
            </a:fld>
            <a:endParaRPr lang="en-US"/>
          </a:p>
        </p:txBody>
      </p:sp>
    </p:spTree>
    <p:extLst>
      <p:ext uri="{BB962C8B-B14F-4D97-AF65-F5344CB8AC3E}">
        <p14:creationId xmlns:p14="http://schemas.microsoft.com/office/powerpoint/2010/main" val="84804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F679-CFB5-8640-FDEC-8F173BC82F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EE5143-F7BB-1D93-6F2D-E6A0DD7397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BC49E-46E1-D9E1-678A-C294E4FBE254}"/>
              </a:ext>
            </a:extLst>
          </p:cNvPr>
          <p:cNvSpPr>
            <a:spLocks noGrp="1"/>
          </p:cNvSpPr>
          <p:nvPr>
            <p:ph type="dt" sz="half" idx="10"/>
          </p:nvPr>
        </p:nvSpPr>
        <p:spPr/>
        <p:txBody>
          <a:bodyPr/>
          <a:lstStyle/>
          <a:p>
            <a:fld id="{025D3596-5969-1948-A913-E99C80AA1442}" type="datetimeFigureOut">
              <a:rPr lang="en-US" smtClean="0"/>
              <a:t>6/10/25</a:t>
            </a:fld>
            <a:endParaRPr lang="en-US"/>
          </a:p>
        </p:txBody>
      </p:sp>
      <p:sp>
        <p:nvSpPr>
          <p:cNvPr id="5" name="Footer Placeholder 4">
            <a:extLst>
              <a:ext uri="{FF2B5EF4-FFF2-40B4-BE49-F238E27FC236}">
                <a16:creationId xmlns:a16="http://schemas.microsoft.com/office/drawing/2014/main" id="{75466E2A-3D2C-D5D4-D898-AB06FD7D6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A9ACF-503F-9413-96EF-1FF3DF9C6972}"/>
              </a:ext>
            </a:extLst>
          </p:cNvPr>
          <p:cNvSpPr>
            <a:spLocks noGrp="1"/>
          </p:cNvSpPr>
          <p:nvPr>
            <p:ph type="sldNum" sz="quarter" idx="12"/>
          </p:nvPr>
        </p:nvSpPr>
        <p:spPr/>
        <p:txBody>
          <a:bodyPr/>
          <a:lstStyle/>
          <a:p>
            <a:fld id="{1E9395FA-FD4E-D740-91CD-B27076F3E03B}" type="slidenum">
              <a:rPr lang="en-US" smtClean="0"/>
              <a:t>‹#›</a:t>
            </a:fld>
            <a:endParaRPr lang="en-US"/>
          </a:p>
        </p:txBody>
      </p:sp>
    </p:spTree>
    <p:extLst>
      <p:ext uri="{BB962C8B-B14F-4D97-AF65-F5344CB8AC3E}">
        <p14:creationId xmlns:p14="http://schemas.microsoft.com/office/powerpoint/2010/main" val="40512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21C35A-8A4C-D9BF-7E71-53CFA12241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5D04F6-7BA6-0AF4-C3EF-6E114B266A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B8E89-64BC-7EC5-D5E9-5131A6E1E1D9}"/>
              </a:ext>
            </a:extLst>
          </p:cNvPr>
          <p:cNvSpPr>
            <a:spLocks noGrp="1"/>
          </p:cNvSpPr>
          <p:nvPr>
            <p:ph type="dt" sz="half" idx="10"/>
          </p:nvPr>
        </p:nvSpPr>
        <p:spPr/>
        <p:txBody>
          <a:bodyPr/>
          <a:lstStyle/>
          <a:p>
            <a:fld id="{025D3596-5969-1948-A913-E99C80AA1442}" type="datetimeFigureOut">
              <a:rPr lang="en-US" smtClean="0"/>
              <a:t>6/10/25</a:t>
            </a:fld>
            <a:endParaRPr lang="en-US"/>
          </a:p>
        </p:txBody>
      </p:sp>
      <p:sp>
        <p:nvSpPr>
          <p:cNvPr id="5" name="Footer Placeholder 4">
            <a:extLst>
              <a:ext uri="{FF2B5EF4-FFF2-40B4-BE49-F238E27FC236}">
                <a16:creationId xmlns:a16="http://schemas.microsoft.com/office/drawing/2014/main" id="{EB468966-C804-19DD-5FB2-8ADD0B58F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55C8E-CF47-2AC1-BC92-FED05801F414}"/>
              </a:ext>
            </a:extLst>
          </p:cNvPr>
          <p:cNvSpPr>
            <a:spLocks noGrp="1"/>
          </p:cNvSpPr>
          <p:nvPr>
            <p:ph type="sldNum" sz="quarter" idx="12"/>
          </p:nvPr>
        </p:nvSpPr>
        <p:spPr/>
        <p:txBody>
          <a:bodyPr/>
          <a:lstStyle/>
          <a:p>
            <a:fld id="{1E9395FA-FD4E-D740-91CD-B27076F3E03B}" type="slidenum">
              <a:rPr lang="en-US" smtClean="0"/>
              <a:t>‹#›</a:t>
            </a:fld>
            <a:endParaRPr lang="en-US"/>
          </a:p>
        </p:txBody>
      </p:sp>
    </p:spTree>
    <p:extLst>
      <p:ext uri="{BB962C8B-B14F-4D97-AF65-F5344CB8AC3E}">
        <p14:creationId xmlns:p14="http://schemas.microsoft.com/office/powerpoint/2010/main" val="91083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5F0A-0E0F-289A-29D6-01E910BAAA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082DB4-633C-1DCE-C65E-96C11750DF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4BAD9-DAF7-D413-0DCC-DC9F4050403F}"/>
              </a:ext>
            </a:extLst>
          </p:cNvPr>
          <p:cNvSpPr>
            <a:spLocks noGrp="1"/>
          </p:cNvSpPr>
          <p:nvPr>
            <p:ph type="dt" sz="half" idx="10"/>
          </p:nvPr>
        </p:nvSpPr>
        <p:spPr/>
        <p:txBody>
          <a:bodyPr/>
          <a:lstStyle/>
          <a:p>
            <a:fld id="{025D3596-5969-1948-A913-E99C80AA1442}" type="datetimeFigureOut">
              <a:rPr lang="en-US" smtClean="0"/>
              <a:t>6/10/25</a:t>
            </a:fld>
            <a:endParaRPr lang="en-US"/>
          </a:p>
        </p:txBody>
      </p:sp>
      <p:sp>
        <p:nvSpPr>
          <p:cNvPr id="5" name="Footer Placeholder 4">
            <a:extLst>
              <a:ext uri="{FF2B5EF4-FFF2-40B4-BE49-F238E27FC236}">
                <a16:creationId xmlns:a16="http://schemas.microsoft.com/office/drawing/2014/main" id="{E9F3DBDB-FD97-8B65-2051-83BE826C6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DF286-32B4-D00E-AA34-268853B964E1}"/>
              </a:ext>
            </a:extLst>
          </p:cNvPr>
          <p:cNvSpPr>
            <a:spLocks noGrp="1"/>
          </p:cNvSpPr>
          <p:nvPr>
            <p:ph type="sldNum" sz="quarter" idx="12"/>
          </p:nvPr>
        </p:nvSpPr>
        <p:spPr/>
        <p:txBody>
          <a:bodyPr/>
          <a:lstStyle/>
          <a:p>
            <a:fld id="{1E9395FA-FD4E-D740-91CD-B27076F3E03B}" type="slidenum">
              <a:rPr lang="en-US" smtClean="0"/>
              <a:t>‹#›</a:t>
            </a:fld>
            <a:endParaRPr lang="en-US"/>
          </a:p>
        </p:txBody>
      </p:sp>
    </p:spTree>
    <p:extLst>
      <p:ext uri="{BB962C8B-B14F-4D97-AF65-F5344CB8AC3E}">
        <p14:creationId xmlns:p14="http://schemas.microsoft.com/office/powerpoint/2010/main" val="2401461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0B2E-5B82-AC70-7559-AC1357BB5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7C4EE3-157D-22F8-F078-F30C121949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1E9632-2445-EF63-2C39-1A69F7D1B141}"/>
              </a:ext>
            </a:extLst>
          </p:cNvPr>
          <p:cNvSpPr>
            <a:spLocks noGrp="1"/>
          </p:cNvSpPr>
          <p:nvPr>
            <p:ph type="dt" sz="half" idx="10"/>
          </p:nvPr>
        </p:nvSpPr>
        <p:spPr/>
        <p:txBody>
          <a:bodyPr/>
          <a:lstStyle/>
          <a:p>
            <a:fld id="{025D3596-5969-1948-A913-E99C80AA1442}" type="datetimeFigureOut">
              <a:rPr lang="en-US" smtClean="0"/>
              <a:t>6/10/25</a:t>
            </a:fld>
            <a:endParaRPr lang="en-US"/>
          </a:p>
        </p:txBody>
      </p:sp>
      <p:sp>
        <p:nvSpPr>
          <p:cNvPr id="5" name="Footer Placeholder 4">
            <a:extLst>
              <a:ext uri="{FF2B5EF4-FFF2-40B4-BE49-F238E27FC236}">
                <a16:creationId xmlns:a16="http://schemas.microsoft.com/office/drawing/2014/main" id="{85821A28-B0B8-8C24-A790-E6FE91032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96A2E-BF41-BE2C-D7FA-9AB425FFC8D5}"/>
              </a:ext>
            </a:extLst>
          </p:cNvPr>
          <p:cNvSpPr>
            <a:spLocks noGrp="1"/>
          </p:cNvSpPr>
          <p:nvPr>
            <p:ph type="sldNum" sz="quarter" idx="12"/>
          </p:nvPr>
        </p:nvSpPr>
        <p:spPr/>
        <p:txBody>
          <a:bodyPr/>
          <a:lstStyle/>
          <a:p>
            <a:fld id="{1E9395FA-FD4E-D740-91CD-B27076F3E03B}" type="slidenum">
              <a:rPr lang="en-US" smtClean="0"/>
              <a:t>‹#›</a:t>
            </a:fld>
            <a:endParaRPr lang="en-US"/>
          </a:p>
        </p:txBody>
      </p:sp>
    </p:spTree>
    <p:extLst>
      <p:ext uri="{BB962C8B-B14F-4D97-AF65-F5344CB8AC3E}">
        <p14:creationId xmlns:p14="http://schemas.microsoft.com/office/powerpoint/2010/main" val="60533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04ED-094B-9277-7A35-A46B9E5903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E0DB2-D770-2A31-9672-AD9FCB6826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1DEAAF-51EA-3EDC-AB77-5784FC2BBD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178B02-A901-4532-F6B7-2007AEF9B548}"/>
              </a:ext>
            </a:extLst>
          </p:cNvPr>
          <p:cNvSpPr>
            <a:spLocks noGrp="1"/>
          </p:cNvSpPr>
          <p:nvPr>
            <p:ph type="dt" sz="half" idx="10"/>
          </p:nvPr>
        </p:nvSpPr>
        <p:spPr/>
        <p:txBody>
          <a:bodyPr/>
          <a:lstStyle/>
          <a:p>
            <a:fld id="{025D3596-5969-1948-A913-E99C80AA1442}" type="datetimeFigureOut">
              <a:rPr lang="en-US" smtClean="0"/>
              <a:t>6/10/25</a:t>
            </a:fld>
            <a:endParaRPr lang="en-US"/>
          </a:p>
        </p:txBody>
      </p:sp>
      <p:sp>
        <p:nvSpPr>
          <p:cNvPr id="6" name="Footer Placeholder 5">
            <a:extLst>
              <a:ext uri="{FF2B5EF4-FFF2-40B4-BE49-F238E27FC236}">
                <a16:creationId xmlns:a16="http://schemas.microsoft.com/office/drawing/2014/main" id="{E0A007DB-4302-85BC-0AC2-F52FAE5DB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4888FC-6AAD-2D3E-1113-950530E4C552}"/>
              </a:ext>
            </a:extLst>
          </p:cNvPr>
          <p:cNvSpPr>
            <a:spLocks noGrp="1"/>
          </p:cNvSpPr>
          <p:nvPr>
            <p:ph type="sldNum" sz="quarter" idx="12"/>
          </p:nvPr>
        </p:nvSpPr>
        <p:spPr/>
        <p:txBody>
          <a:bodyPr/>
          <a:lstStyle/>
          <a:p>
            <a:fld id="{1E9395FA-FD4E-D740-91CD-B27076F3E03B}" type="slidenum">
              <a:rPr lang="en-US" smtClean="0"/>
              <a:t>‹#›</a:t>
            </a:fld>
            <a:endParaRPr lang="en-US"/>
          </a:p>
        </p:txBody>
      </p:sp>
    </p:spTree>
    <p:extLst>
      <p:ext uri="{BB962C8B-B14F-4D97-AF65-F5344CB8AC3E}">
        <p14:creationId xmlns:p14="http://schemas.microsoft.com/office/powerpoint/2010/main" val="194123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2496-6137-47F8-4F22-8473C4A2EB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9A7011-C93A-822A-31E7-390E6DC54B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A3C082-2779-FEF5-B6C1-57478C567D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88DA3C-11C2-736B-4EC2-D9AB34631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E05496-52A0-D96E-F910-D2C8C4A063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D25F33-E8F4-A7B9-18C5-93F69655BA10}"/>
              </a:ext>
            </a:extLst>
          </p:cNvPr>
          <p:cNvSpPr>
            <a:spLocks noGrp="1"/>
          </p:cNvSpPr>
          <p:nvPr>
            <p:ph type="dt" sz="half" idx="10"/>
          </p:nvPr>
        </p:nvSpPr>
        <p:spPr/>
        <p:txBody>
          <a:bodyPr/>
          <a:lstStyle/>
          <a:p>
            <a:fld id="{025D3596-5969-1948-A913-E99C80AA1442}" type="datetimeFigureOut">
              <a:rPr lang="en-US" smtClean="0"/>
              <a:t>6/10/25</a:t>
            </a:fld>
            <a:endParaRPr lang="en-US"/>
          </a:p>
        </p:txBody>
      </p:sp>
      <p:sp>
        <p:nvSpPr>
          <p:cNvPr id="8" name="Footer Placeholder 7">
            <a:extLst>
              <a:ext uri="{FF2B5EF4-FFF2-40B4-BE49-F238E27FC236}">
                <a16:creationId xmlns:a16="http://schemas.microsoft.com/office/drawing/2014/main" id="{8AEEC0DC-F87F-CA31-C6CE-04F124ACDD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F834E1-E166-6D22-6DEF-A9B2D9DD4764}"/>
              </a:ext>
            </a:extLst>
          </p:cNvPr>
          <p:cNvSpPr>
            <a:spLocks noGrp="1"/>
          </p:cNvSpPr>
          <p:nvPr>
            <p:ph type="sldNum" sz="quarter" idx="12"/>
          </p:nvPr>
        </p:nvSpPr>
        <p:spPr/>
        <p:txBody>
          <a:bodyPr/>
          <a:lstStyle/>
          <a:p>
            <a:fld id="{1E9395FA-FD4E-D740-91CD-B27076F3E03B}" type="slidenum">
              <a:rPr lang="en-US" smtClean="0"/>
              <a:t>‹#›</a:t>
            </a:fld>
            <a:endParaRPr lang="en-US"/>
          </a:p>
        </p:txBody>
      </p:sp>
    </p:spTree>
    <p:extLst>
      <p:ext uri="{BB962C8B-B14F-4D97-AF65-F5344CB8AC3E}">
        <p14:creationId xmlns:p14="http://schemas.microsoft.com/office/powerpoint/2010/main" val="248676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A822-3E0F-EC5E-48BF-C98CA61913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102901-5837-63F5-904B-78D56041CADF}"/>
              </a:ext>
            </a:extLst>
          </p:cNvPr>
          <p:cNvSpPr>
            <a:spLocks noGrp="1"/>
          </p:cNvSpPr>
          <p:nvPr>
            <p:ph type="dt" sz="half" idx="10"/>
          </p:nvPr>
        </p:nvSpPr>
        <p:spPr/>
        <p:txBody>
          <a:bodyPr/>
          <a:lstStyle/>
          <a:p>
            <a:fld id="{025D3596-5969-1948-A913-E99C80AA1442}" type="datetimeFigureOut">
              <a:rPr lang="en-US" smtClean="0"/>
              <a:t>6/10/25</a:t>
            </a:fld>
            <a:endParaRPr lang="en-US"/>
          </a:p>
        </p:txBody>
      </p:sp>
      <p:sp>
        <p:nvSpPr>
          <p:cNvPr id="4" name="Footer Placeholder 3">
            <a:extLst>
              <a:ext uri="{FF2B5EF4-FFF2-40B4-BE49-F238E27FC236}">
                <a16:creationId xmlns:a16="http://schemas.microsoft.com/office/drawing/2014/main" id="{3D7712AB-4D89-E4AE-80A6-3AFB0083EC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0B198B-0E81-CA5A-36F6-CB41BD38F7C2}"/>
              </a:ext>
            </a:extLst>
          </p:cNvPr>
          <p:cNvSpPr>
            <a:spLocks noGrp="1"/>
          </p:cNvSpPr>
          <p:nvPr>
            <p:ph type="sldNum" sz="quarter" idx="12"/>
          </p:nvPr>
        </p:nvSpPr>
        <p:spPr/>
        <p:txBody>
          <a:bodyPr/>
          <a:lstStyle/>
          <a:p>
            <a:fld id="{1E9395FA-FD4E-D740-91CD-B27076F3E03B}" type="slidenum">
              <a:rPr lang="en-US" smtClean="0"/>
              <a:t>‹#›</a:t>
            </a:fld>
            <a:endParaRPr lang="en-US"/>
          </a:p>
        </p:txBody>
      </p:sp>
    </p:spTree>
    <p:extLst>
      <p:ext uri="{BB962C8B-B14F-4D97-AF65-F5344CB8AC3E}">
        <p14:creationId xmlns:p14="http://schemas.microsoft.com/office/powerpoint/2010/main" val="3164482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C321E8-2D26-7DE3-7288-2A8F3C0010A4}"/>
              </a:ext>
            </a:extLst>
          </p:cNvPr>
          <p:cNvSpPr>
            <a:spLocks noGrp="1"/>
          </p:cNvSpPr>
          <p:nvPr>
            <p:ph type="dt" sz="half" idx="10"/>
          </p:nvPr>
        </p:nvSpPr>
        <p:spPr/>
        <p:txBody>
          <a:bodyPr/>
          <a:lstStyle/>
          <a:p>
            <a:fld id="{025D3596-5969-1948-A913-E99C80AA1442}" type="datetimeFigureOut">
              <a:rPr lang="en-US" smtClean="0"/>
              <a:t>6/10/25</a:t>
            </a:fld>
            <a:endParaRPr lang="en-US"/>
          </a:p>
        </p:txBody>
      </p:sp>
      <p:sp>
        <p:nvSpPr>
          <p:cNvPr id="3" name="Footer Placeholder 2">
            <a:extLst>
              <a:ext uri="{FF2B5EF4-FFF2-40B4-BE49-F238E27FC236}">
                <a16:creationId xmlns:a16="http://schemas.microsoft.com/office/drawing/2014/main" id="{95D698BC-4327-D602-49EA-70F28993FA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945F65-29FF-F69F-3FA6-9C9A7EBC6240}"/>
              </a:ext>
            </a:extLst>
          </p:cNvPr>
          <p:cNvSpPr>
            <a:spLocks noGrp="1"/>
          </p:cNvSpPr>
          <p:nvPr>
            <p:ph type="sldNum" sz="quarter" idx="12"/>
          </p:nvPr>
        </p:nvSpPr>
        <p:spPr/>
        <p:txBody>
          <a:bodyPr/>
          <a:lstStyle/>
          <a:p>
            <a:fld id="{1E9395FA-FD4E-D740-91CD-B27076F3E03B}" type="slidenum">
              <a:rPr lang="en-US" smtClean="0"/>
              <a:t>‹#›</a:t>
            </a:fld>
            <a:endParaRPr lang="en-US"/>
          </a:p>
        </p:txBody>
      </p:sp>
    </p:spTree>
    <p:extLst>
      <p:ext uri="{BB962C8B-B14F-4D97-AF65-F5344CB8AC3E}">
        <p14:creationId xmlns:p14="http://schemas.microsoft.com/office/powerpoint/2010/main" val="215809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3BC8-ADD3-3BF0-A605-FC73D1453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08B8D7-3982-5353-233B-77896F12D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13C0F9-F38A-99F8-AC59-587761660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DB3D22-DBFB-855E-ADBE-EF5EA1F2A45A}"/>
              </a:ext>
            </a:extLst>
          </p:cNvPr>
          <p:cNvSpPr>
            <a:spLocks noGrp="1"/>
          </p:cNvSpPr>
          <p:nvPr>
            <p:ph type="dt" sz="half" idx="10"/>
          </p:nvPr>
        </p:nvSpPr>
        <p:spPr/>
        <p:txBody>
          <a:bodyPr/>
          <a:lstStyle/>
          <a:p>
            <a:fld id="{025D3596-5969-1948-A913-E99C80AA1442}" type="datetimeFigureOut">
              <a:rPr lang="en-US" smtClean="0"/>
              <a:t>6/10/25</a:t>
            </a:fld>
            <a:endParaRPr lang="en-US"/>
          </a:p>
        </p:txBody>
      </p:sp>
      <p:sp>
        <p:nvSpPr>
          <p:cNvPr id="6" name="Footer Placeholder 5">
            <a:extLst>
              <a:ext uri="{FF2B5EF4-FFF2-40B4-BE49-F238E27FC236}">
                <a16:creationId xmlns:a16="http://schemas.microsoft.com/office/drawing/2014/main" id="{713CD303-5060-6F08-45F4-E990C16A3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C951A-7E88-C166-741A-E3248DA04512}"/>
              </a:ext>
            </a:extLst>
          </p:cNvPr>
          <p:cNvSpPr>
            <a:spLocks noGrp="1"/>
          </p:cNvSpPr>
          <p:nvPr>
            <p:ph type="sldNum" sz="quarter" idx="12"/>
          </p:nvPr>
        </p:nvSpPr>
        <p:spPr/>
        <p:txBody>
          <a:bodyPr/>
          <a:lstStyle/>
          <a:p>
            <a:fld id="{1E9395FA-FD4E-D740-91CD-B27076F3E03B}" type="slidenum">
              <a:rPr lang="en-US" smtClean="0"/>
              <a:t>‹#›</a:t>
            </a:fld>
            <a:endParaRPr lang="en-US"/>
          </a:p>
        </p:txBody>
      </p:sp>
    </p:spTree>
    <p:extLst>
      <p:ext uri="{BB962C8B-B14F-4D97-AF65-F5344CB8AC3E}">
        <p14:creationId xmlns:p14="http://schemas.microsoft.com/office/powerpoint/2010/main" val="1011707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2450-2D7F-40CF-4918-B4C24C041A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90CEAF-F33E-F9F4-4863-59FB42FD1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1DEDC-AF5E-C02B-2568-89FB4069B9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F01CE-F528-79B1-4D05-1B6EDB2D355C}"/>
              </a:ext>
            </a:extLst>
          </p:cNvPr>
          <p:cNvSpPr>
            <a:spLocks noGrp="1"/>
          </p:cNvSpPr>
          <p:nvPr>
            <p:ph type="dt" sz="half" idx="10"/>
          </p:nvPr>
        </p:nvSpPr>
        <p:spPr/>
        <p:txBody>
          <a:bodyPr/>
          <a:lstStyle/>
          <a:p>
            <a:fld id="{025D3596-5969-1948-A913-E99C80AA1442}" type="datetimeFigureOut">
              <a:rPr lang="en-US" smtClean="0"/>
              <a:t>6/10/25</a:t>
            </a:fld>
            <a:endParaRPr lang="en-US"/>
          </a:p>
        </p:txBody>
      </p:sp>
      <p:sp>
        <p:nvSpPr>
          <p:cNvPr id="6" name="Footer Placeholder 5">
            <a:extLst>
              <a:ext uri="{FF2B5EF4-FFF2-40B4-BE49-F238E27FC236}">
                <a16:creationId xmlns:a16="http://schemas.microsoft.com/office/drawing/2014/main" id="{F14195F5-B85F-9F23-2043-976AA6C19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64CFD-68F3-A329-5A09-440D5DA712CB}"/>
              </a:ext>
            </a:extLst>
          </p:cNvPr>
          <p:cNvSpPr>
            <a:spLocks noGrp="1"/>
          </p:cNvSpPr>
          <p:nvPr>
            <p:ph type="sldNum" sz="quarter" idx="12"/>
          </p:nvPr>
        </p:nvSpPr>
        <p:spPr/>
        <p:txBody>
          <a:bodyPr/>
          <a:lstStyle/>
          <a:p>
            <a:fld id="{1E9395FA-FD4E-D740-91CD-B27076F3E03B}" type="slidenum">
              <a:rPr lang="en-US" smtClean="0"/>
              <a:t>‹#›</a:t>
            </a:fld>
            <a:endParaRPr lang="en-US"/>
          </a:p>
        </p:txBody>
      </p:sp>
    </p:spTree>
    <p:extLst>
      <p:ext uri="{BB962C8B-B14F-4D97-AF65-F5344CB8AC3E}">
        <p14:creationId xmlns:p14="http://schemas.microsoft.com/office/powerpoint/2010/main" val="2172507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2F9224-18DD-4F0F-7822-FDA5B0FAB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A75D5B-306F-48F0-8866-9AB952A82C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D1C22-E87E-EE79-54C6-61A015AE13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5D3596-5969-1948-A913-E99C80AA1442}" type="datetimeFigureOut">
              <a:rPr lang="en-US" smtClean="0"/>
              <a:t>6/10/25</a:t>
            </a:fld>
            <a:endParaRPr lang="en-US"/>
          </a:p>
        </p:txBody>
      </p:sp>
      <p:sp>
        <p:nvSpPr>
          <p:cNvPr id="5" name="Footer Placeholder 4">
            <a:extLst>
              <a:ext uri="{FF2B5EF4-FFF2-40B4-BE49-F238E27FC236}">
                <a16:creationId xmlns:a16="http://schemas.microsoft.com/office/drawing/2014/main" id="{A2D60322-66EA-FAE5-2183-16B1AD18E3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13F26CF-8B7E-B1ED-EB96-1F7AF909BA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9395FA-FD4E-D740-91CD-B27076F3E03B}" type="slidenum">
              <a:rPr lang="en-US" smtClean="0"/>
              <a:t>‹#›</a:t>
            </a:fld>
            <a:endParaRPr lang="en-US"/>
          </a:p>
        </p:txBody>
      </p:sp>
    </p:spTree>
    <p:extLst>
      <p:ext uri="{BB962C8B-B14F-4D97-AF65-F5344CB8AC3E}">
        <p14:creationId xmlns:p14="http://schemas.microsoft.com/office/powerpoint/2010/main" val="402873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21E0DC6F-DB0E-DBE1-8178-AE81BC6B9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ree Spotify PowerPoint Template">
            <a:extLst>
              <a:ext uri="{FF2B5EF4-FFF2-40B4-BE49-F238E27FC236}">
                <a16:creationId xmlns:a16="http://schemas.microsoft.com/office/drawing/2014/main" id="{482CB1DA-DABC-449B-A3C3-E46FC4328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124" r="9091" b="6967"/>
          <a:stretch>
            <a:fill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84D07BF5-D29E-918E-55FE-747AF2A0E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66726" cy="685800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777D2-8426-1FEA-3626-BBF28D1367FC}"/>
              </a:ext>
            </a:extLst>
          </p:cNvPr>
          <p:cNvSpPr>
            <a:spLocks noGrp="1"/>
          </p:cNvSpPr>
          <p:nvPr>
            <p:ph type="ctrTitle"/>
          </p:nvPr>
        </p:nvSpPr>
        <p:spPr>
          <a:xfrm>
            <a:off x="441035" y="1424475"/>
            <a:ext cx="3424383" cy="2543448"/>
          </a:xfrm>
        </p:spPr>
        <p:txBody>
          <a:bodyPr anchor="t">
            <a:normAutofit/>
          </a:bodyPr>
          <a:lstStyle/>
          <a:p>
            <a:pPr algn="l"/>
            <a:r>
              <a:rPr lang="en-US" sz="2200"/>
              <a:t>Unpacking Spotify: Clustering/Recommending Songs by Audio Traits</a:t>
            </a:r>
          </a:p>
        </p:txBody>
      </p:sp>
      <p:sp>
        <p:nvSpPr>
          <p:cNvPr id="3" name="Subtitle 2">
            <a:extLst>
              <a:ext uri="{FF2B5EF4-FFF2-40B4-BE49-F238E27FC236}">
                <a16:creationId xmlns:a16="http://schemas.microsoft.com/office/drawing/2014/main" id="{8F88DB54-B778-FC9B-9843-45C0E335F8F7}"/>
              </a:ext>
            </a:extLst>
          </p:cNvPr>
          <p:cNvSpPr>
            <a:spLocks noGrp="1"/>
          </p:cNvSpPr>
          <p:nvPr>
            <p:ph type="subTitle" idx="1"/>
          </p:nvPr>
        </p:nvSpPr>
        <p:spPr>
          <a:xfrm>
            <a:off x="441035" y="4007796"/>
            <a:ext cx="3424382" cy="2000041"/>
          </a:xfrm>
        </p:spPr>
        <p:txBody>
          <a:bodyPr anchor="b">
            <a:normAutofit/>
          </a:bodyPr>
          <a:lstStyle/>
          <a:p>
            <a:pPr algn="l"/>
            <a:r>
              <a:rPr lang="en-US" dirty="0"/>
              <a:t>By Jessica W.</a:t>
            </a:r>
            <a:endParaRPr lang="en-US"/>
          </a:p>
        </p:txBody>
      </p:sp>
    </p:spTree>
    <p:extLst>
      <p:ext uri="{BB962C8B-B14F-4D97-AF65-F5344CB8AC3E}">
        <p14:creationId xmlns:p14="http://schemas.microsoft.com/office/powerpoint/2010/main" val="402177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FFA4D4-74C2-AEA4-389A-F30C8AB2E43C}"/>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Graphical Representation</a:t>
            </a:r>
          </a:p>
        </p:txBody>
      </p:sp>
      <p:pic>
        <p:nvPicPr>
          <p:cNvPr id="4" name="Content Placeholder 4" descr="A graph showing a number of dots&#10;&#10;AI-generated content may be incorrect.">
            <a:extLst>
              <a:ext uri="{FF2B5EF4-FFF2-40B4-BE49-F238E27FC236}">
                <a16:creationId xmlns:a16="http://schemas.microsoft.com/office/drawing/2014/main" id="{55EF909D-5290-C8FE-31FA-774DD582C694}"/>
              </a:ext>
            </a:extLst>
          </p:cNvPr>
          <p:cNvPicPr>
            <a:picLocks noGrp="1" noChangeAspect="1"/>
          </p:cNvPicPr>
          <p:nvPr>
            <p:ph idx="1"/>
          </p:nvPr>
        </p:nvPicPr>
        <p:blipFill>
          <a:blip r:embed="rId2"/>
          <a:stretch>
            <a:fillRect/>
          </a:stretch>
        </p:blipFill>
        <p:spPr>
          <a:xfrm>
            <a:off x="831886" y="2354239"/>
            <a:ext cx="10528228" cy="3948085"/>
          </a:xfrm>
          <a:prstGeom prst="rect">
            <a:avLst/>
          </a:prstGeom>
        </p:spPr>
      </p:pic>
      <p:sp>
        <p:nvSpPr>
          <p:cNvPr id="13" name="Oval 12">
            <a:extLst>
              <a:ext uri="{FF2B5EF4-FFF2-40B4-BE49-F238E27FC236}">
                <a16:creationId xmlns:a16="http://schemas.microsoft.com/office/drawing/2014/main" id="{901DD8B9-7CDD-4356-B109-5322311FE610}"/>
              </a:ext>
            </a:extLst>
          </p:cNvPr>
          <p:cNvSpPr/>
          <p:nvPr/>
        </p:nvSpPr>
        <p:spPr>
          <a:xfrm>
            <a:off x="5810612" y="4653549"/>
            <a:ext cx="3108960" cy="731520"/>
          </a:xfrm>
          <a:prstGeom prst="ellipse">
            <a:avLst/>
          </a:prstGeom>
          <a:solidFill>
            <a:srgbClr val="333333">
              <a:alpha val="5000"/>
            </a:srgbClr>
          </a:solidFill>
          <a:ln w="36000">
            <a:solidFill>
              <a:srgbClr val="333333"/>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3333"/>
              </a:solidFill>
            </a:endParaRPr>
          </a:p>
        </p:txBody>
      </p:sp>
    </p:spTree>
    <p:extLst>
      <p:ext uri="{BB962C8B-B14F-4D97-AF65-F5344CB8AC3E}">
        <p14:creationId xmlns:p14="http://schemas.microsoft.com/office/powerpoint/2010/main" val="418390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3DFC5473-E29D-417D-0018-F3D077C1B38B}"/>
              </a:ext>
            </a:extLst>
          </p:cNvPr>
          <p:cNvSpPr>
            <a:spLocks noGrp="1"/>
          </p:cNvSpPr>
          <p:nvPr>
            <p:ph type="title"/>
          </p:nvPr>
        </p:nvSpPr>
        <p:spPr>
          <a:xfrm>
            <a:off x="8270420" y="1387927"/>
            <a:ext cx="3212502" cy="1942773"/>
          </a:xfrm>
        </p:spPr>
        <p:txBody>
          <a:bodyPr anchor="b">
            <a:normAutofit/>
          </a:bodyPr>
          <a:lstStyle/>
          <a:p>
            <a:r>
              <a:rPr lang="en-US" dirty="0"/>
              <a:t>Project Goal</a:t>
            </a:r>
          </a:p>
        </p:txBody>
      </p:sp>
      <p:pic>
        <p:nvPicPr>
          <p:cNvPr id="5" name="Picture 4" descr="Close up of song composition">
            <a:extLst>
              <a:ext uri="{FF2B5EF4-FFF2-40B4-BE49-F238E27FC236}">
                <a16:creationId xmlns:a16="http://schemas.microsoft.com/office/drawing/2014/main" id="{C996EADF-5F67-519B-9EA4-A9E3DA7B76D0}"/>
              </a:ext>
            </a:extLst>
          </p:cNvPr>
          <p:cNvPicPr>
            <a:picLocks noChangeAspect="1"/>
          </p:cNvPicPr>
          <p:nvPr/>
        </p:nvPicPr>
        <p:blipFill>
          <a:blip r:embed="rId2"/>
          <a:srcRect l="4368" r="11168"/>
          <a:stretch>
            <a:fillRect/>
          </a:stretch>
        </p:blipFill>
        <p:spPr>
          <a:xfrm>
            <a:off x="20" y="10"/>
            <a:ext cx="7723393" cy="6857990"/>
          </a:xfrm>
          <a:prstGeom prst="rect">
            <a:avLst/>
          </a:prstGeom>
        </p:spPr>
      </p:pic>
      <p:sp>
        <p:nvSpPr>
          <p:cNvPr id="3" name="Content Placeholder 2">
            <a:extLst>
              <a:ext uri="{FF2B5EF4-FFF2-40B4-BE49-F238E27FC236}">
                <a16:creationId xmlns:a16="http://schemas.microsoft.com/office/drawing/2014/main" id="{8540C505-1617-31D4-7CAF-BF42669D91BB}"/>
              </a:ext>
            </a:extLst>
          </p:cNvPr>
          <p:cNvSpPr>
            <a:spLocks noGrp="1"/>
          </p:cNvSpPr>
          <p:nvPr>
            <p:ph idx="1"/>
          </p:nvPr>
        </p:nvSpPr>
        <p:spPr>
          <a:xfrm>
            <a:off x="8270420" y="3412998"/>
            <a:ext cx="3212502" cy="2767366"/>
          </a:xfrm>
        </p:spPr>
        <p:txBody>
          <a:bodyPr>
            <a:normAutofit/>
          </a:bodyPr>
          <a:lstStyle/>
          <a:p>
            <a:r>
              <a:rPr lang="en-US" sz="1500"/>
              <a:t>Moving beyond traditional genre labels, this project seeks to identify song similarities through clustering based on their audio features. By analyzing these distinct elements, and their combination, we aim to reveal nuanced relationships between songs that can provide a richer perspective on musical taste.</a:t>
            </a:r>
          </a:p>
          <a:p>
            <a:endParaRPr lang="en-US" sz="1500"/>
          </a:p>
        </p:txBody>
      </p:sp>
    </p:spTree>
    <p:extLst>
      <p:ext uri="{BB962C8B-B14F-4D97-AF65-F5344CB8AC3E}">
        <p14:creationId xmlns:p14="http://schemas.microsoft.com/office/powerpoint/2010/main" val="3665595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EF1BD-E332-51CA-9C72-43C74A19A231}"/>
              </a:ext>
            </a:extLst>
          </p:cNvPr>
          <p:cNvSpPr>
            <a:spLocks noGrp="1"/>
          </p:cNvSpPr>
          <p:nvPr>
            <p:ph type="title"/>
          </p:nvPr>
        </p:nvSpPr>
        <p:spPr>
          <a:xfrm>
            <a:off x="1524000" y="548640"/>
            <a:ext cx="9160475" cy="1132258"/>
          </a:xfrm>
        </p:spPr>
        <p:txBody>
          <a:bodyPr anchor="ctr">
            <a:normAutofit/>
          </a:bodyPr>
          <a:lstStyle/>
          <a:p>
            <a:pPr algn="ctr"/>
            <a:r>
              <a:rPr lang="en-US"/>
              <a:t>Dataset Overview</a:t>
            </a:r>
          </a:p>
        </p:txBody>
      </p:sp>
      <p:graphicFrame>
        <p:nvGraphicFramePr>
          <p:cNvPr id="5" name="Content Placeholder 2">
            <a:extLst>
              <a:ext uri="{FF2B5EF4-FFF2-40B4-BE49-F238E27FC236}">
                <a16:creationId xmlns:a16="http://schemas.microsoft.com/office/drawing/2014/main" id="{25059DD3-2568-D6DA-0D1E-4F62A6E0F109}"/>
              </a:ext>
            </a:extLst>
          </p:cNvPr>
          <p:cNvGraphicFramePr>
            <a:graphicFrameLocks noGrp="1"/>
          </p:cNvGraphicFramePr>
          <p:nvPr>
            <p:ph idx="1"/>
            <p:extLst>
              <p:ext uri="{D42A27DB-BD31-4B8C-83A1-F6EECF244321}">
                <p14:modId xmlns:p14="http://schemas.microsoft.com/office/powerpoint/2010/main" val="3788762255"/>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9282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2" name="Rectangle 31">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E66851-6770-CEFF-D397-7A961C698558}"/>
              </a:ext>
            </a:extLst>
          </p:cNvPr>
          <p:cNvSpPr>
            <a:spLocks noGrp="1"/>
          </p:cNvSpPr>
          <p:nvPr>
            <p:ph type="title"/>
          </p:nvPr>
        </p:nvSpPr>
        <p:spPr>
          <a:xfrm>
            <a:off x="1057025" y="922644"/>
            <a:ext cx="5040285" cy="1169585"/>
          </a:xfrm>
        </p:spPr>
        <p:txBody>
          <a:bodyPr anchor="b">
            <a:normAutofit/>
          </a:bodyPr>
          <a:lstStyle/>
          <a:p>
            <a:r>
              <a:rPr lang="en-US" sz="4000"/>
              <a:t>ML Approach Overview</a:t>
            </a:r>
          </a:p>
        </p:txBody>
      </p:sp>
      <p:sp>
        <p:nvSpPr>
          <p:cNvPr id="35" name="Rectangle 34">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05DA9B-1BEB-982B-D394-4F071B177331}"/>
              </a:ext>
            </a:extLst>
          </p:cNvPr>
          <p:cNvSpPr>
            <a:spLocks noGrp="1"/>
          </p:cNvSpPr>
          <p:nvPr>
            <p:ph idx="1"/>
          </p:nvPr>
        </p:nvSpPr>
        <p:spPr>
          <a:xfrm>
            <a:off x="1055715" y="2508105"/>
            <a:ext cx="5040285" cy="3632493"/>
          </a:xfrm>
        </p:spPr>
        <p:txBody>
          <a:bodyPr anchor="ctr">
            <a:normAutofit/>
          </a:bodyPr>
          <a:lstStyle/>
          <a:p>
            <a:r>
              <a:rPr lang="en-US" sz="2000" dirty="0"/>
              <a:t>K Means with only audio features</a:t>
            </a:r>
          </a:p>
          <a:p>
            <a:pPr lvl="1"/>
            <a:r>
              <a:rPr lang="en-US" sz="2000" dirty="0"/>
              <a:t>Excluded two features that have very low correlation with other features</a:t>
            </a:r>
          </a:p>
          <a:p>
            <a:pPr lvl="2"/>
            <a:r>
              <a:rPr lang="en-US" sz="1600" dirty="0"/>
              <a:t> (</a:t>
            </a:r>
            <a:r>
              <a:rPr lang="en-US" sz="1600" dirty="0" err="1"/>
              <a:t>instrumentalness</a:t>
            </a:r>
            <a:r>
              <a:rPr lang="en-US" sz="1600" dirty="0"/>
              <a:t> and </a:t>
            </a:r>
            <a:r>
              <a:rPr lang="en-US" sz="1600" dirty="0" err="1"/>
              <a:t>speechiness</a:t>
            </a:r>
            <a:r>
              <a:rPr lang="en-US" sz="1600" dirty="0"/>
              <a:t>)</a:t>
            </a:r>
          </a:p>
        </p:txBody>
      </p:sp>
      <p:pic>
        <p:nvPicPr>
          <p:cNvPr id="5" name="Picture 4" descr="A graph with a line going up&#10;&#10;AI-generated content may be incorrect.">
            <a:extLst>
              <a:ext uri="{FF2B5EF4-FFF2-40B4-BE49-F238E27FC236}">
                <a16:creationId xmlns:a16="http://schemas.microsoft.com/office/drawing/2014/main" id="{5EDE2834-4598-49EF-4FF1-47D003AE7B6C}"/>
              </a:ext>
            </a:extLst>
          </p:cNvPr>
          <p:cNvPicPr>
            <a:picLocks noChangeAspect="1"/>
          </p:cNvPicPr>
          <p:nvPr/>
        </p:nvPicPr>
        <p:blipFill>
          <a:blip r:embed="rId2"/>
          <a:stretch>
            <a:fillRect/>
          </a:stretch>
        </p:blipFill>
        <p:spPr>
          <a:xfrm>
            <a:off x="6946667" y="1241912"/>
            <a:ext cx="4389120" cy="1645919"/>
          </a:xfrm>
          <a:prstGeom prst="rect">
            <a:avLst/>
          </a:prstGeom>
        </p:spPr>
      </p:pic>
      <p:pic>
        <p:nvPicPr>
          <p:cNvPr id="6" name="Content Placeholder 4" descr="A blue and yellow dot graph&#10;&#10;AI-generated content may be incorrect.">
            <a:extLst>
              <a:ext uri="{FF2B5EF4-FFF2-40B4-BE49-F238E27FC236}">
                <a16:creationId xmlns:a16="http://schemas.microsoft.com/office/drawing/2014/main" id="{2484D374-2A92-EBDF-4443-BC8484FA1407}"/>
              </a:ext>
            </a:extLst>
          </p:cNvPr>
          <p:cNvPicPr>
            <a:picLocks noChangeAspect="1"/>
          </p:cNvPicPr>
          <p:nvPr/>
        </p:nvPicPr>
        <p:blipFill>
          <a:blip r:embed="rId3"/>
          <a:stretch>
            <a:fillRect/>
          </a:stretch>
        </p:blipFill>
        <p:spPr>
          <a:xfrm>
            <a:off x="6946667" y="4042701"/>
            <a:ext cx="4389120" cy="1645919"/>
          </a:xfrm>
          <a:prstGeom prst="rect">
            <a:avLst/>
          </a:prstGeom>
        </p:spPr>
      </p:pic>
    </p:spTree>
    <p:extLst>
      <p:ext uri="{BB962C8B-B14F-4D97-AF65-F5344CB8AC3E}">
        <p14:creationId xmlns:p14="http://schemas.microsoft.com/office/powerpoint/2010/main" val="2161326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1595-8381-DF68-BAC5-CEFADCE93644}"/>
              </a:ext>
            </a:extLst>
          </p:cNvPr>
          <p:cNvSpPr>
            <a:spLocks noGrp="1"/>
          </p:cNvSpPr>
          <p:nvPr>
            <p:ph type="title"/>
          </p:nvPr>
        </p:nvSpPr>
        <p:spPr>
          <a:xfrm>
            <a:off x="1524000" y="4914855"/>
            <a:ext cx="9144000" cy="786703"/>
          </a:xfrm>
        </p:spPr>
        <p:txBody>
          <a:bodyPr vert="horz" lIns="91440" tIns="45720" rIns="91440" bIns="45720" rtlCol="0" anchor="b">
            <a:normAutofit/>
          </a:bodyPr>
          <a:lstStyle/>
          <a:p>
            <a:pPr algn="ctr"/>
            <a:r>
              <a:rPr lang="en-US" sz="3600"/>
              <a:t>Genre Overlay For Potential Validation</a:t>
            </a:r>
          </a:p>
        </p:txBody>
      </p:sp>
      <p:pic>
        <p:nvPicPr>
          <p:cNvPr id="5" name="Content Placeholder 4" descr="A graph showing a number of dots&#10;&#10;AI-generated content may be incorrect.">
            <a:extLst>
              <a:ext uri="{FF2B5EF4-FFF2-40B4-BE49-F238E27FC236}">
                <a16:creationId xmlns:a16="http://schemas.microsoft.com/office/drawing/2014/main" id="{5B3EDB8E-DB88-0A93-8A1E-11576D9B4CE0}"/>
              </a:ext>
            </a:extLst>
          </p:cNvPr>
          <p:cNvPicPr>
            <a:picLocks noGrp="1" noChangeAspect="1"/>
          </p:cNvPicPr>
          <p:nvPr>
            <p:ph idx="1"/>
          </p:nvPr>
        </p:nvPicPr>
        <p:blipFill>
          <a:blip r:embed="rId2"/>
          <a:srcRect l="731" r="-2" b="-2"/>
          <a:stretch>
            <a:fillRect/>
          </a:stretch>
        </p:blipFill>
        <p:spPr>
          <a:xfrm>
            <a:off x="20" y="10"/>
            <a:ext cx="12191980" cy="4605671"/>
          </a:xfrm>
          <a:prstGeom prst="rect">
            <a:avLst/>
          </a:prstGeom>
        </p:spPr>
      </p:pic>
      <p:grpSp>
        <p:nvGrpSpPr>
          <p:cNvPr id="10" name="Group 9">
            <a:extLst>
              <a:ext uri="{FF2B5EF4-FFF2-40B4-BE49-F238E27FC236}">
                <a16:creationId xmlns:a16="http://schemas.microsoft.com/office/drawing/2014/main" id="{FB7FB62D-DD5B-C587-F53F-679128D41B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9" y="4525778"/>
            <a:ext cx="12207200" cy="123363"/>
            <a:chOff x="-5025" y="6737718"/>
            <a:chExt cx="12207200" cy="123363"/>
          </a:xfrm>
        </p:grpSpPr>
        <p:sp>
          <p:nvSpPr>
            <p:cNvPr id="11" name="Rectangle 10">
              <a:extLst>
                <a:ext uri="{FF2B5EF4-FFF2-40B4-BE49-F238E27FC236}">
                  <a16:creationId xmlns:a16="http://schemas.microsoft.com/office/drawing/2014/main" id="{D474BA53-241B-ACB6-E742-B074F40EB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797B091-2608-7480-FE24-507CC5333A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828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37B0BD-3E78-8B00-561C-BA05718CA97D}"/>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Methods Used</a:t>
            </a:r>
          </a:p>
        </p:txBody>
      </p:sp>
      <p:pic>
        <p:nvPicPr>
          <p:cNvPr id="5" name="Content Placeholder 4" descr="A graph of a playlist genre&#10;&#10;AI-generated content may be incorrect.">
            <a:extLst>
              <a:ext uri="{FF2B5EF4-FFF2-40B4-BE49-F238E27FC236}">
                <a16:creationId xmlns:a16="http://schemas.microsoft.com/office/drawing/2014/main" id="{41A72D0C-582A-EE64-B668-27FFB7782B88}"/>
              </a:ext>
            </a:extLst>
          </p:cNvPr>
          <p:cNvPicPr>
            <a:picLocks noGrp="1" noChangeAspect="1"/>
          </p:cNvPicPr>
          <p:nvPr>
            <p:ph idx="1"/>
          </p:nvPr>
        </p:nvPicPr>
        <p:blipFill>
          <a:blip r:embed="rId2"/>
          <a:stretch>
            <a:fillRect/>
          </a:stretch>
        </p:blipFill>
        <p:spPr>
          <a:xfrm>
            <a:off x="1339269" y="2354239"/>
            <a:ext cx="9513461" cy="3948085"/>
          </a:xfrm>
          <a:prstGeom prst="rect">
            <a:avLst/>
          </a:prstGeom>
        </p:spPr>
      </p:pic>
    </p:spTree>
    <p:extLst>
      <p:ext uri="{BB962C8B-B14F-4D97-AF65-F5344CB8AC3E}">
        <p14:creationId xmlns:p14="http://schemas.microsoft.com/office/powerpoint/2010/main" val="3530235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8B60FB-D222-CD39-44C3-32EAA5C223CE}"/>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Improved Performance with Dimension Reduction</a:t>
            </a:r>
          </a:p>
        </p:txBody>
      </p:sp>
      <p:pic>
        <p:nvPicPr>
          <p:cNvPr id="5" name="Content Placeholder 4" descr="A graph showing a number of dots&#10;&#10;AI-generated content may be incorrect.">
            <a:extLst>
              <a:ext uri="{FF2B5EF4-FFF2-40B4-BE49-F238E27FC236}">
                <a16:creationId xmlns:a16="http://schemas.microsoft.com/office/drawing/2014/main" id="{99566EA9-450B-10D9-87B7-E470ED695449}"/>
              </a:ext>
            </a:extLst>
          </p:cNvPr>
          <p:cNvPicPr>
            <a:picLocks noGrp="1" noChangeAspect="1"/>
          </p:cNvPicPr>
          <p:nvPr>
            <p:ph idx="1"/>
          </p:nvPr>
        </p:nvPicPr>
        <p:blipFill>
          <a:blip r:embed="rId2"/>
          <a:stretch>
            <a:fillRect/>
          </a:stretch>
        </p:blipFill>
        <p:spPr>
          <a:xfrm>
            <a:off x="831886" y="2354239"/>
            <a:ext cx="10528228" cy="3948085"/>
          </a:xfrm>
          <a:prstGeom prst="rect">
            <a:avLst/>
          </a:prstGeom>
        </p:spPr>
      </p:pic>
    </p:spTree>
    <p:extLst>
      <p:ext uri="{BB962C8B-B14F-4D97-AF65-F5344CB8AC3E}">
        <p14:creationId xmlns:p14="http://schemas.microsoft.com/office/powerpoint/2010/main" val="101025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6CAD9D71-8EC8-B2E6-EB5E-49C8AEC6DFE0}"/>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300" kern="1200">
                <a:solidFill>
                  <a:schemeClr val="tx1"/>
                </a:solidFill>
                <a:latin typeface="+mj-lt"/>
                <a:ea typeface="+mj-ea"/>
                <a:cs typeface="+mj-cs"/>
              </a:rPr>
              <a:t>Weighted Genre and Top Feature Clustering</a:t>
            </a:r>
          </a:p>
        </p:txBody>
      </p:sp>
      <p:pic>
        <p:nvPicPr>
          <p:cNvPr id="5" name="Content Placeholder 4" descr="A graph showing different colored dots&#10;&#10;AI-generated content may be incorrect.">
            <a:extLst>
              <a:ext uri="{FF2B5EF4-FFF2-40B4-BE49-F238E27FC236}">
                <a16:creationId xmlns:a16="http://schemas.microsoft.com/office/drawing/2014/main" id="{9246F936-EC98-AE29-9295-C60C3E21D717}"/>
              </a:ext>
            </a:extLst>
          </p:cNvPr>
          <p:cNvPicPr>
            <a:picLocks noGrp="1" noChangeAspect="1"/>
          </p:cNvPicPr>
          <p:nvPr>
            <p:ph idx="1"/>
          </p:nvPr>
        </p:nvPicPr>
        <p:blipFill>
          <a:blip r:embed="rId2"/>
          <a:stretch>
            <a:fillRect/>
          </a:stretch>
        </p:blipFill>
        <p:spPr>
          <a:xfrm>
            <a:off x="705972" y="2117674"/>
            <a:ext cx="10768181" cy="4038067"/>
          </a:xfrm>
          <a:prstGeom prst="rect">
            <a:avLst/>
          </a:prstGeom>
        </p:spPr>
      </p:pic>
      <p:sp>
        <p:nvSpPr>
          <p:cNvPr id="14"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947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A5D5EC-8201-778E-075C-587476DEEA03}"/>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Song Recommender</a:t>
            </a:r>
          </a:p>
        </p:txBody>
      </p:sp>
      <p:pic>
        <p:nvPicPr>
          <p:cNvPr id="6" name="Content Placeholder 4" descr="A screen shot of a computer&#10;&#10;AI-generated content may be incorrect.">
            <a:extLst>
              <a:ext uri="{FF2B5EF4-FFF2-40B4-BE49-F238E27FC236}">
                <a16:creationId xmlns:a16="http://schemas.microsoft.com/office/drawing/2014/main" id="{DF0AD0A6-F351-F100-97D9-0E63FE9F4DA2}"/>
              </a:ext>
            </a:extLst>
          </p:cNvPr>
          <p:cNvPicPr>
            <a:picLocks noGrp="1" noChangeAspect="1"/>
          </p:cNvPicPr>
          <p:nvPr>
            <p:ph idx="1"/>
          </p:nvPr>
        </p:nvPicPr>
        <p:blipFill>
          <a:blip r:embed="rId2"/>
          <a:stretch>
            <a:fillRect/>
          </a:stretch>
        </p:blipFill>
        <p:spPr>
          <a:xfrm>
            <a:off x="1451191" y="2354239"/>
            <a:ext cx="9289617" cy="3948085"/>
          </a:xfrm>
          <a:prstGeom prst="rect">
            <a:avLst/>
          </a:prstGeom>
        </p:spPr>
      </p:pic>
    </p:spTree>
    <p:extLst>
      <p:ext uri="{BB962C8B-B14F-4D97-AF65-F5344CB8AC3E}">
        <p14:creationId xmlns:p14="http://schemas.microsoft.com/office/powerpoint/2010/main" val="2888510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TotalTime>
  <Words>167</Words>
  <Application>Microsoft Macintosh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Neue Haas Grotesk Text Pro</vt:lpstr>
      <vt:lpstr>Office Theme</vt:lpstr>
      <vt:lpstr>Unpacking Spotify: Clustering/Recommending Songs by Audio Traits</vt:lpstr>
      <vt:lpstr>Project Goal</vt:lpstr>
      <vt:lpstr>Dataset Overview</vt:lpstr>
      <vt:lpstr>ML Approach Overview</vt:lpstr>
      <vt:lpstr>Genre Overlay For Potential Validation</vt:lpstr>
      <vt:lpstr>Methods Used</vt:lpstr>
      <vt:lpstr>Improved Performance with Dimension Reduction</vt:lpstr>
      <vt:lpstr>Weighted Genre and Top Feature Clustering</vt:lpstr>
      <vt:lpstr>Song Recommender</vt:lpstr>
      <vt:lpstr>Graphical Representation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Jessica Warner</dc:creator>
  <cp:lastModifiedBy>Jessica Warner</cp:lastModifiedBy>
  <cp:revision>3</cp:revision>
  <dcterms:created xsi:type="dcterms:W3CDTF">2025-06-11T03:17:26Z</dcterms:created>
  <dcterms:modified xsi:type="dcterms:W3CDTF">2025-06-11T04:18:15Z</dcterms:modified>
</cp:coreProperties>
</file>