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0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BE7F-6DE6-B845-8A1C-2D341ADB1AA9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D103-2C5F-BE4C-85D5-45B64CE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Mixer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49"/>
          <a:stretch/>
        </p:blipFill>
        <p:spPr>
          <a:xfrm>
            <a:off x="185847" y="2185041"/>
            <a:ext cx="8865227" cy="19062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924" y="2185041"/>
            <a:ext cx="3314296" cy="1906210"/>
          </a:xfrm>
          <a:prstGeom prst="rect">
            <a:avLst/>
          </a:prstGeom>
          <a:gradFill flip="none" rotWithShape="1">
            <a:gsLst>
              <a:gs pos="33000">
                <a:schemeClr val="lt1"/>
              </a:gs>
              <a:gs pos="100000">
                <a:schemeClr val="bg1">
                  <a:alpha val="5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07220" y="2271374"/>
            <a:ext cx="0" cy="1610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96895" y="2271374"/>
            <a:ext cx="1651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86747" y="1948208"/>
            <a:ext cx="14846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/>
                </a:solidFill>
              </a:rPr>
              <a:t>60.0Hz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8159" y="4916542"/>
            <a:ext cx="177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Ramp rate: </a:t>
            </a:r>
            <a:r>
              <a:rPr lang="en-US" sz="1200" i="1" dirty="0" smtClean="0"/>
              <a:t>fast</a:t>
            </a:r>
          </a:p>
          <a:p>
            <a:r>
              <a:rPr lang="en-US" sz="1200" dirty="0" smtClean="0"/>
              <a:t>Availability: </a:t>
            </a:r>
            <a:r>
              <a:rPr lang="en-US" sz="1200" i="1" dirty="0" smtClean="0"/>
              <a:t>semi-random</a:t>
            </a:r>
            <a:endParaRPr lang="en-US" sz="1200" dirty="0" smtClean="0"/>
          </a:p>
          <a:p>
            <a:r>
              <a:rPr lang="en-US" sz="1200" dirty="0" smtClean="0"/>
              <a:t>Max Capacity: </a:t>
            </a:r>
            <a:r>
              <a:rPr lang="en-US" sz="1200" i="1" dirty="0" smtClean="0"/>
              <a:t>15Mw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261156" y="457372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333431" y="4602579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40706" y="457126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flipV="1">
            <a:off x="2712981" y="4620767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71478" y="4654946"/>
            <a:ext cx="75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         e</a:t>
            </a:r>
            <a:endParaRPr lang="en-US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1879134" y="4519641"/>
            <a:ext cx="1742617" cy="991612"/>
          </a:xfrm>
          <a:prstGeom prst="roundRect">
            <a:avLst>
              <a:gd name="adj" fmla="val 10420"/>
            </a:avLst>
          </a:prstGeom>
          <a:solidFill>
            <a:schemeClr val="bg1">
              <a:lumMod val="95000"/>
              <a:alpha val="32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48159" y="4472591"/>
            <a:ext cx="309748" cy="3097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397778640_wind_turb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15" y="4498988"/>
            <a:ext cx="264206" cy="2642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66134" y="4914082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Ramp rate: </a:t>
            </a:r>
            <a:r>
              <a:rPr lang="en-US" sz="1200" i="1" dirty="0" smtClean="0"/>
              <a:t>fast</a:t>
            </a:r>
          </a:p>
          <a:p>
            <a:r>
              <a:rPr lang="en-US" sz="1200" dirty="0" smtClean="0"/>
              <a:t>Availability: </a:t>
            </a:r>
            <a:r>
              <a:rPr lang="en-US" sz="1200" i="1" dirty="0" smtClean="0"/>
              <a:t>cyclic</a:t>
            </a:r>
            <a:endParaRPr lang="en-US" sz="1200" dirty="0" smtClean="0"/>
          </a:p>
          <a:p>
            <a:r>
              <a:rPr lang="en-US" sz="1200" dirty="0" smtClean="0"/>
              <a:t>Max Capacity: </a:t>
            </a:r>
            <a:r>
              <a:rPr lang="en-US" sz="1200" i="1" dirty="0" smtClean="0"/>
              <a:t>20Mw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179131" y="457126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251406" y="4600119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58681" y="456880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flipV="1">
            <a:off x="4630956" y="4618307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89453" y="4652486"/>
            <a:ext cx="75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s          d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821597" y="4522930"/>
            <a:ext cx="1742617" cy="991612"/>
          </a:xfrm>
          <a:prstGeom prst="roundRect">
            <a:avLst>
              <a:gd name="adj" fmla="val 10420"/>
            </a:avLst>
          </a:prstGeom>
          <a:solidFill>
            <a:schemeClr val="bg1">
              <a:lumMod val="95000"/>
              <a:alpha val="32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66134" y="4470131"/>
            <a:ext cx="309748" cy="309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397779459_solar_pan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84" y="4482915"/>
            <a:ext cx="264206" cy="26420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334945" y="2859865"/>
            <a:ext cx="61950" cy="5058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34945" y="3376087"/>
            <a:ext cx="61950" cy="505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129286" y="2724819"/>
            <a:ext cx="287432" cy="247786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59244" y="1548098"/>
            <a:ext cx="991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/>
                </a:solidFill>
              </a:rPr>
              <a:t>+10pts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63482" y="1287761"/>
            <a:ext cx="991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/>
                </a:solidFill>
              </a:rPr>
              <a:t>+10pts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3417" y="274638"/>
            <a:ext cx="698500" cy="434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>
            <a:stCxn id="50" idx="1"/>
            <a:endCxn id="50" idx="3"/>
          </p:cNvCxnSpPr>
          <p:nvPr/>
        </p:nvCxnSpPr>
        <p:spPr>
          <a:xfrm rot="10800000" flipH="1">
            <a:off x="6593417" y="491861"/>
            <a:ext cx="698500" cy="12700"/>
          </a:xfrm>
          <a:prstGeom prst="curvedConnector5">
            <a:avLst>
              <a:gd name="adj1" fmla="val 32424"/>
              <a:gd name="adj2" fmla="val 843740"/>
              <a:gd name="adj3" fmla="val 70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86747" y="878417"/>
            <a:ext cx="137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Co2:    40mT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522558" y="4685494"/>
            <a:ext cx="61950" cy="505897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28903" y="4914082"/>
            <a:ext cx="61950" cy="505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Mixer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49"/>
          <a:stretch/>
        </p:blipFill>
        <p:spPr>
          <a:xfrm>
            <a:off x="185847" y="2185041"/>
            <a:ext cx="8865227" cy="19062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924" y="2185041"/>
            <a:ext cx="3314296" cy="1906210"/>
          </a:xfrm>
          <a:prstGeom prst="rect">
            <a:avLst/>
          </a:prstGeom>
          <a:gradFill flip="none" rotWithShape="1">
            <a:gsLst>
              <a:gs pos="33000">
                <a:schemeClr val="lt1"/>
              </a:gs>
              <a:gs pos="100000">
                <a:schemeClr val="bg1">
                  <a:alpha val="5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07220" y="2271374"/>
            <a:ext cx="0" cy="16106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96895" y="2271374"/>
            <a:ext cx="1651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86747" y="1948208"/>
            <a:ext cx="14846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504D"/>
                </a:solidFill>
              </a:rPr>
              <a:t>59.8Hz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8159" y="4916542"/>
            <a:ext cx="177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Ramp rate: </a:t>
            </a:r>
            <a:r>
              <a:rPr lang="en-US" sz="1200" i="1" dirty="0" smtClean="0"/>
              <a:t>fast</a:t>
            </a:r>
          </a:p>
          <a:p>
            <a:r>
              <a:rPr lang="en-US" sz="1200" dirty="0" smtClean="0"/>
              <a:t>Availability: </a:t>
            </a:r>
            <a:r>
              <a:rPr lang="en-US" sz="1200" i="1" dirty="0" smtClean="0"/>
              <a:t>semi-random</a:t>
            </a:r>
            <a:endParaRPr lang="en-US" sz="1200" dirty="0" smtClean="0"/>
          </a:p>
          <a:p>
            <a:r>
              <a:rPr lang="en-US" sz="1200" dirty="0" smtClean="0"/>
              <a:t>Max Capacity: </a:t>
            </a:r>
            <a:r>
              <a:rPr lang="en-US" sz="1200" i="1" dirty="0" smtClean="0"/>
              <a:t>15Mw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261156" y="457372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333431" y="4602579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40706" y="457126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flipV="1">
            <a:off x="2712981" y="4620767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71478" y="4654946"/>
            <a:ext cx="75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         e</a:t>
            </a:r>
            <a:endParaRPr lang="en-US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1879134" y="4519641"/>
            <a:ext cx="1742617" cy="991612"/>
          </a:xfrm>
          <a:prstGeom prst="roundRect">
            <a:avLst>
              <a:gd name="adj" fmla="val 10420"/>
            </a:avLst>
          </a:prstGeom>
          <a:solidFill>
            <a:schemeClr val="bg1">
              <a:lumMod val="95000"/>
              <a:alpha val="32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48159" y="4472591"/>
            <a:ext cx="309748" cy="3097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397778640_wind_turb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15" y="4498988"/>
            <a:ext cx="264206" cy="2642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66134" y="4914082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Ramp rate: </a:t>
            </a:r>
            <a:r>
              <a:rPr lang="en-US" sz="1200" i="1" dirty="0" smtClean="0"/>
              <a:t>fast</a:t>
            </a:r>
          </a:p>
          <a:p>
            <a:r>
              <a:rPr lang="en-US" sz="1200" dirty="0" smtClean="0"/>
              <a:t>Availability: </a:t>
            </a:r>
            <a:r>
              <a:rPr lang="en-US" sz="1200" i="1" dirty="0" smtClean="0"/>
              <a:t>cyclic</a:t>
            </a:r>
            <a:endParaRPr lang="en-US" sz="1200" dirty="0" smtClean="0"/>
          </a:p>
          <a:p>
            <a:r>
              <a:rPr lang="en-US" sz="1200" dirty="0" smtClean="0"/>
              <a:t>Max Capacity: </a:t>
            </a:r>
            <a:r>
              <a:rPr lang="en-US" sz="1200" i="1" dirty="0" smtClean="0"/>
              <a:t>20Mw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179131" y="457126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251406" y="4600119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58681" y="4568801"/>
            <a:ext cx="299422" cy="29942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flipV="1">
            <a:off x="4630956" y="4618307"/>
            <a:ext cx="154885" cy="11145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89453" y="4652486"/>
            <a:ext cx="75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s          d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821597" y="4522930"/>
            <a:ext cx="1742617" cy="991612"/>
          </a:xfrm>
          <a:prstGeom prst="roundRect">
            <a:avLst>
              <a:gd name="adj" fmla="val 10420"/>
            </a:avLst>
          </a:prstGeom>
          <a:solidFill>
            <a:schemeClr val="bg1">
              <a:lumMod val="95000"/>
              <a:alpha val="32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66134" y="4470131"/>
            <a:ext cx="309748" cy="309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397779459_solar_pan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84" y="4482915"/>
            <a:ext cx="264206" cy="26420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334944" y="2777271"/>
            <a:ext cx="72275" cy="58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34945" y="3376087"/>
            <a:ext cx="61950" cy="505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129286" y="2652551"/>
            <a:ext cx="287432" cy="24778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1598" y="1579637"/>
            <a:ext cx="1568006" cy="369332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Losing parity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6784" y="1253475"/>
            <a:ext cx="410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!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59244" y="1548098"/>
            <a:ext cx="991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504D"/>
                </a:solidFill>
              </a:rPr>
              <a:t>-12pts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504D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63482" y="1287761"/>
            <a:ext cx="991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/>
                </a:solidFill>
              </a:rPr>
              <a:t>+10pts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9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79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Grid Mixer</vt:lpstr>
      <vt:lpstr>Grid Mixer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Mixer</dc:title>
  <dc:creator>Jon Weers</dc:creator>
  <cp:lastModifiedBy>Jon Weers</cp:lastModifiedBy>
  <cp:revision>15</cp:revision>
  <dcterms:created xsi:type="dcterms:W3CDTF">2014-04-17T18:35:32Z</dcterms:created>
  <dcterms:modified xsi:type="dcterms:W3CDTF">2014-04-17T20:06:55Z</dcterms:modified>
</cp:coreProperties>
</file>