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7" autoAdjust="0"/>
    <p:restoredTop sz="90929"/>
  </p:normalViewPr>
  <p:slideViewPr>
    <p:cSldViewPr>
      <p:cViewPr>
        <p:scale>
          <a:sx n="81" d="100"/>
          <a:sy n="81" d="100"/>
        </p:scale>
        <p:origin x="-117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1927C-AC16-4F11-A23E-34F0CDC425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8963D-FA6D-42CE-9E0A-3BC9CEA7C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2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68E9F-DC24-4890-B364-D63070430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61122-31CF-4E25-8A6F-EA3A5EED6C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93AEC-045E-4F36-9F9B-68F586766E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F4F38-F221-4567-A1DC-E5C08CEF6A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1D9F1-95E0-446C-A809-163606A520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E4170-96BD-48D2-AE06-229868C61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7D5F3-5F9F-455E-ADBC-AC3F9404FB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61729-4A55-447F-8A12-704BAEE296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2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46AC2-8657-4B8B-A953-23F9EACED0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8C52C27-5C01-445F-89E1-88592774A7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263650" y="3962400"/>
            <a:ext cx="7135813" cy="663575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500" b="1">
                <a:solidFill>
                  <a:srgbClr val="FFFFFF"/>
                </a:solidFill>
                <a:latin typeface="&quot;Centaur&quot;" pitchFamily="34"/>
              </a:rPr>
              <a:t>CDJMM Software Solutions.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65250" y="1016000"/>
            <a:ext cx="7356475" cy="2998788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>
                <a:solidFill>
                  <a:srgbClr val="76A5AF"/>
                </a:solidFill>
                <a:latin typeface="Arial" pitchFamily="34" charset="0"/>
              </a:rPr>
              <a:t>CSC 131 - Computer Software Engineering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700" b="1">
                <a:solidFill>
                  <a:srgbClr val="76A5AF"/>
                </a:solidFill>
                <a:latin typeface="Arial" pitchFamily="34" charset="0"/>
              </a:rPr>
              <a:t>Software Development Project</a:t>
            </a:r>
            <a:r>
              <a:rPr lang="en-US" sz="2700">
                <a:solidFill>
                  <a:srgbClr val="76A5AF"/>
                </a:solidFill>
                <a:latin typeface="Arial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>
                <a:solidFill>
                  <a:srgbClr val="76A5AF"/>
                </a:solidFill>
                <a:latin typeface="Arial" pitchFamily="34" charset="0"/>
              </a:rPr>
              <a:t>Fall 2011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>
                <a:solidFill>
                  <a:srgbClr val="76A5AF"/>
                </a:solidFill>
                <a:latin typeface="Arial" pitchFamily="34" charset="0"/>
              </a:rPr>
              <a:t>for</a:t>
            </a:r>
            <a:r>
              <a:rPr lang="en-US" sz="2700">
                <a:solidFill>
                  <a:srgbClr val="76A5AF"/>
                </a:solidFill>
                <a:latin typeface="Arial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3500" b="1">
                <a:solidFill>
                  <a:srgbClr val="6AA84F"/>
                </a:solidFill>
                <a:latin typeface="Arial" pitchFamily="34" charset="0"/>
              </a:rPr>
              <a:t>Sacramento State Aquatic Center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68450" y="4572000"/>
            <a:ext cx="3322638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CJ Thakor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Darby Hannon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Joubin Jabbari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Madelyn Bachiller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Mike Poku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140450" y="6807200"/>
            <a:ext cx="4087813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FFFFFF"/>
                </a:solidFill>
                <a:latin typeface="Arial" pitchFamily="34" charset="0"/>
              </a:rPr>
              <a:t>December 15, 2011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2032000"/>
            <a:ext cx="9658350" cy="917575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b="1">
                <a:solidFill>
                  <a:srgbClr val="76A5AF"/>
                </a:solidFill>
                <a:latin typeface="Bodoni" pitchFamily="34"/>
              </a:rPr>
              <a:t>Project Requirements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2844800"/>
            <a:ext cx="4386263" cy="420528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1. Sign In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2. Adult/Minor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3. Waiver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4. Equipment Rental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5. Sync to Class Database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6. Inventory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FFFFFF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b="1">
              <a:solidFill>
                <a:srgbClr val="FFFFFF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 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819650" y="2844800"/>
            <a:ext cx="5022850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7. Previous Page / Start Over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8. Check in Complete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9. Return and Time Stop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10. Admin Log In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11. Profile Deletion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12. Generate Report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47650" y="401638"/>
            <a:ext cx="9715500" cy="15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b="1" u="sng">
                <a:solidFill>
                  <a:srgbClr val="A2C4C9"/>
                </a:solidFill>
                <a:latin typeface="Arial" pitchFamily="34" charset="0"/>
              </a:rPr>
              <a:t>PROBLEM</a:t>
            </a: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(WHAT?):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      Current Paper-based Rental System of the Sacramento State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      Aquatic Center needs to be turned into a Computerized System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                                        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1524000"/>
            <a:ext cx="9658350" cy="917575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b="1">
                <a:solidFill>
                  <a:srgbClr val="A2C4C9"/>
                </a:solidFill>
                <a:latin typeface="Bodoni" pitchFamily="34"/>
              </a:rPr>
              <a:t>Overview of Design -- DFD Level 0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9250" y="609600"/>
            <a:ext cx="9234488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b="1" u="sng">
                <a:solidFill>
                  <a:srgbClr val="A2C4C9"/>
                </a:solidFill>
                <a:latin typeface="Arial" pitchFamily="34" charset="0"/>
              </a:rPr>
              <a:t>SOLUTION</a:t>
            </a: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(HOW?):   </a:t>
            </a:r>
            <a:r>
              <a:rPr lang="en-US" b="1" i="1">
                <a:solidFill>
                  <a:srgbClr val="FFFFFF"/>
                </a:solidFill>
                <a:latin typeface="Arial" pitchFamily="34" charset="0"/>
              </a:rPr>
              <a:t>Aquatic Center Tracking System</a:t>
            </a:r>
            <a:r>
              <a:rPr lang="en-US">
                <a:solidFill>
                  <a:srgbClr val="FFFFFF"/>
                </a:solidFill>
                <a:latin typeface="Arial" pitchFamily="34" charset="0"/>
              </a:rPr>
              <a:t> (ACTS)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286125"/>
            <a:ext cx="9144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203200"/>
            <a:ext cx="9658350" cy="917575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b="1">
                <a:solidFill>
                  <a:srgbClr val="A2C4C9"/>
                </a:solidFill>
                <a:latin typeface="Bodoni" pitchFamily="34"/>
              </a:rPr>
              <a:t>Overview of Design -- DFD Level 1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8072438" cy="630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0850" y="1117600"/>
            <a:ext cx="9658350" cy="917575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b="1">
                <a:solidFill>
                  <a:srgbClr val="A2C4C9"/>
                </a:solidFill>
                <a:latin typeface="Bodoni" pitchFamily="34"/>
              </a:rPr>
              <a:t>Tools/Resources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60500" y="2133600"/>
            <a:ext cx="7535863" cy="3230563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3700" b="1">
                <a:solidFill>
                  <a:srgbClr val="FFFFFF"/>
                </a:solidFill>
                <a:latin typeface="Arial" pitchFamily="34" charset="0"/>
              </a:rPr>
              <a:t>Apache 2.2.17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3700" b="1">
                <a:solidFill>
                  <a:srgbClr val="FFFFFF"/>
                </a:solidFill>
                <a:latin typeface="Arial" pitchFamily="34" charset="0"/>
              </a:rPr>
              <a:t>MySQL Client Version 5.1.54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3700" b="1">
                <a:solidFill>
                  <a:srgbClr val="FFFFFF"/>
                </a:solidFill>
                <a:latin typeface="Arial" pitchFamily="34" charset="0"/>
              </a:rPr>
              <a:t>PHP Version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0850" y="812800"/>
            <a:ext cx="9658350" cy="917575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b="1">
                <a:solidFill>
                  <a:srgbClr val="A2C4C9"/>
                </a:solidFill>
                <a:latin typeface="Bodoni" pitchFamily="34"/>
              </a:rPr>
              <a:t>Lessons Learned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66850" y="1524000"/>
            <a:ext cx="8469313" cy="5408613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Team Work 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Regular Meetings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Team Communication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Documentation 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Software Requirement Specification (SRS)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Software Design Document (SDD)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Diagrams 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 </a:t>
            </a:r>
            <a:r>
              <a:rPr lang="en-US" sz="2700" b="1">
                <a:solidFill>
                  <a:srgbClr val="FFFFFF"/>
                </a:solidFill>
                <a:latin typeface="Arial" pitchFamily="34" charset="0"/>
              </a:rPr>
              <a:t>Software Development Process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Requirements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Design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Implementation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FFFFFF"/>
                </a:solidFill>
                <a:latin typeface="Arial" pitchFamily="34" charset="0"/>
              </a:rPr>
              <a:t>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1117600"/>
            <a:ext cx="9820275" cy="2314575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b="1">
                <a:solidFill>
                  <a:srgbClr val="A2C4C9"/>
                </a:solidFill>
                <a:latin typeface="Bodoni" pitchFamily="34"/>
              </a:rPr>
              <a:t>Demo </a:t>
            </a:r>
            <a:r>
              <a:rPr lang="en-US" sz="3700" b="1">
                <a:solidFill>
                  <a:srgbClr val="A2C4C9"/>
                </a:solidFill>
                <a:latin typeface="Bodoni" pitchFamily="34"/>
              </a:rPr>
              <a:t>of  the</a:t>
            </a:r>
            <a:r>
              <a:rPr lang="en-US"/>
              <a:t/>
            </a:r>
            <a:br>
              <a:rPr lang="en-US"/>
            </a:br>
            <a:r>
              <a:rPr lang="en-US" sz="4300" b="1">
                <a:solidFill>
                  <a:srgbClr val="A2C4C9"/>
                </a:solidFill>
                <a:latin typeface="Bodoni" pitchFamily="34"/>
              </a:rPr>
              <a:t>  Aquatic Center Tracking System (</a:t>
            </a:r>
            <a:r>
              <a:rPr lang="en-US" sz="3700" b="1">
                <a:solidFill>
                  <a:srgbClr val="A2C4C9"/>
                </a:solidFill>
                <a:latin typeface="Bodoni" pitchFamily="34"/>
              </a:rPr>
              <a:t>ACTS</a:t>
            </a:r>
            <a:r>
              <a:rPr lang="en-US" sz="4300" b="1">
                <a:solidFill>
                  <a:srgbClr val="A2C4C9"/>
                </a:solidFill>
                <a:latin typeface="Bodoni" pitchFamily="34"/>
              </a:rPr>
              <a:t>)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27200" y="3276600"/>
            <a:ext cx="6032500" cy="2503488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AutoNum type="arabicPeriod"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</a:rPr>
              <a:t>Overview of ACTS 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AutoNum type="arabicPeriod"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</a:rPr>
              <a:t>Customer Flow using ACTS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AutoNum type="arabicPeriod"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</a:rPr>
              <a:t>Admin/Staff Flow using ACTS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AutoNum type="arabicPeriod"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</a:rPr>
              <a:t>Other Key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143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"Centaur"</vt:lpstr>
      <vt:lpstr>Arial</vt:lpstr>
      <vt:lpstr>Bodoni</vt:lpstr>
      <vt:lpstr>Courier New</vt:lpstr>
      <vt:lpstr>Default Design</vt:lpstr>
      <vt:lpstr>CDJMM Software Solutions.</vt:lpstr>
      <vt:lpstr>Project Requirements</vt:lpstr>
      <vt:lpstr>Overview of Design -- DFD Level 0</vt:lpstr>
      <vt:lpstr>Overview of Design -- DFD Level 1</vt:lpstr>
      <vt:lpstr>Tools/Resources</vt:lpstr>
      <vt:lpstr>Lessons Learned</vt:lpstr>
      <vt:lpstr>Demo of  the   Aquatic Center Tracking System (ACTS)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Hannon, Darby M</cp:lastModifiedBy>
  <cp:revision>2</cp:revision>
  <dcterms:created xsi:type="dcterms:W3CDTF">2004-05-06T09:28:21Z</dcterms:created>
  <dcterms:modified xsi:type="dcterms:W3CDTF">2011-12-15T22:22:53Z</dcterms:modified>
</cp:coreProperties>
</file>