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411-C670-48F2-AC30-8C8AE706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6123-E339-48B7-946A-EDD69C4C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9FD7-EE7C-48D8-AD5E-EC21991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CF12-DB4A-4882-AD3F-22BA758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57F-FD41-4FD2-9593-F2C1ED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9FC-479E-4C8F-B9A6-ECFDC99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E440-B50F-4537-B2B9-75102EA6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692F-69A9-412F-83FD-63A1593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B18-18A8-466D-86B8-1BE07FA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CC23-E7A6-4BEF-B368-224815F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17B1-EC95-42C7-AAA6-E310F4D2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D94B-8448-4FF6-9BC0-23C07DB5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5513-4594-4882-8A7D-0532C36B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F0E-452B-4EAB-BA25-35EB1350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3E3F-01C9-412C-8EE4-DB15F70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A7-1076-4538-AAF0-2A40525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83B0-40B9-4B0A-A36F-D30C3BC9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CD8B-EC6B-48C8-8EFE-3B21E2C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0EC8-B042-440E-B6B6-EF315B7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C26-E836-4821-ABA8-F584B0A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9E-E385-49B9-8F8A-4B02005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34B6-59DE-42E0-8B86-96476F97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0AD-DC22-499F-8DD1-7D90B1F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2F50-20E0-4B80-89E8-7257D9C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CBE8-C298-41FC-80AE-7DCB439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892-853A-4DC2-8661-A9F1CECF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6536-66F5-41BA-BADB-010F0C6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964D-FEBF-4467-BED1-2FB7922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D943-498E-4B83-BC48-4A2991E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FEE-4932-4EE2-894D-2DAD714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4B3C-294E-4EDD-9D35-FDAC9C2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6B-5229-4BF0-84BB-5813C3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6679-8A37-4401-B235-4F0F1B5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96B-DDB1-4D86-BE34-1F940DC7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3689-C202-4CF7-AC52-E89D0543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A16F-39C7-475B-ABEA-6937A67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270EE-F82E-4BE7-A6FD-BA6FF02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3E5-D8C8-46A7-840E-AC10C0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5BAD8-3F63-4F97-9424-77CE59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4B-0A37-46B7-956E-C854CB6A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3222C-D234-4831-BFAC-58AF66F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283D-23B8-4216-B368-A6DECE0C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002B-5619-48B3-8268-6E1DD87D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1E8-0E0A-4A97-8908-B5D979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C4E11-C9F3-4D09-8298-B25328C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BD8D-BFBB-42B8-A558-A6B1328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D11-C755-47F2-BDBF-876CA09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BDB-7006-4D01-86EB-C3CC21A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EE5-68B9-4533-8E4B-865DAFA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C033-D7BE-4432-9570-D03003B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C5B0-019E-479B-AE0E-938143C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C9DE-9A22-4234-BACB-DBC7BFF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573-C0CE-4360-BCA0-8D1534BE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89FB-B6C7-408C-B7BB-DCF68BAB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CD9-7AA3-41B5-85B3-C2ADA42F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AC4-86E9-4A8B-8186-1720936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2AEC-6704-4FB3-84A5-5D7FD1B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96E-EBDD-4AC2-9688-F76C5C3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77F5-0084-43EE-9BE5-4E8777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7D36-7739-489C-A4BF-2A5ADB7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D3F8-97AA-4605-B4E3-897E34C8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E0DF-98F0-4CDA-8CE0-31BE5E6FE5D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E30-A92D-4B13-96B5-0A5171E2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72D2-F3FB-4777-9BF3-8542A948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A7F3-9F51-4FC6-9018-2089972CB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7D71-E7DC-4DC1-9775-F636C9ACB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F3E3-EF18-4E62-B94D-3C964277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4400" dirty="0"/>
              <a:t>A presentation to your peers generally has the following structure: introduce the problem, discuss related work, discuss your approach, give results and findings, discuss future work.</a:t>
            </a:r>
          </a:p>
        </p:txBody>
      </p:sp>
    </p:spTree>
    <p:extLst>
      <p:ext uri="{BB962C8B-B14F-4D97-AF65-F5344CB8AC3E}">
        <p14:creationId xmlns:p14="http://schemas.microsoft.com/office/powerpoint/2010/main" val="126293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Musabbir Sammak</dc:creator>
  <cp:lastModifiedBy>Musabbir Sammak</cp:lastModifiedBy>
  <cp:revision>1</cp:revision>
  <dcterms:created xsi:type="dcterms:W3CDTF">2019-11-27T08:29:35Z</dcterms:created>
  <dcterms:modified xsi:type="dcterms:W3CDTF">2019-11-27T08:30:07Z</dcterms:modified>
</cp:coreProperties>
</file>