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3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6411-C670-48F2-AC30-8C8AE706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36123-E339-48B7-946A-EDD69C4C7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9FD7-EE7C-48D8-AD5E-EC219914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CF12-DB4A-4882-AD3F-22BA7588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857F-FD41-4FD2-9593-F2C1ED8C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19FC-479E-4C8F-B9A6-ECFDC99B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EE440-B50F-4537-B2B9-75102EA6B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692F-69A9-412F-83FD-63A15939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2B18-18A8-466D-86B8-1BE07FA2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CC23-E7A6-4BEF-B368-224815FC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817B1-EC95-42C7-AAA6-E310F4D23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5D94B-8448-4FF6-9BC0-23C07DB5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5513-4594-4882-8A7D-0532C36B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EF0E-452B-4EAB-BA25-35EB1350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3E3F-01C9-412C-8EE4-DB15F70C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7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1A7-1076-4538-AAF0-2A40525D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83B0-40B9-4B0A-A36F-D30C3BC90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3CD8B-EC6B-48C8-8EFE-3B21E2C7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0EC8-B042-440E-B6B6-EF315B72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2C26-E836-4821-ABA8-F584B0AC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039E-E385-49B9-8F8A-4B020056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534B6-59DE-42E0-8B86-96476F97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60AD-DC22-499F-8DD1-7D90B1F2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2F50-20E0-4B80-89E8-7257D9C5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9CBE8-C298-41FC-80AE-7DCB439C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8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B892-853A-4DC2-8661-A9F1CECF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6536-66F5-41BA-BADB-010F0C6D8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4964D-FEBF-4467-BED1-2FB792225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D943-498E-4B83-BC48-4A2991EF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AFEE-4932-4EE2-894D-2DAD714A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A4B3C-294E-4EDD-9D35-FDAC9C2F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1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7D6B-5229-4BF0-84BB-5813C386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06679-8A37-4401-B235-4F0F1B52E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7496B-DDB1-4D86-BE34-1F940DC7F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53689-C202-4CF7-AC52-E89D05436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1A16F-39C7-475B-ABEA-6937A67E1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270EE-F82E-4BE7-A6FD-BA6FF023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5E3E5-D8C8-46A7-840E-AC10C050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5BAD8-3F63-4F97-9424-77CE5905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2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1F4B-0A37-46B7-956E-C854CB6A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3222C-D234-4831-BFAC-58AF66F6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7283D-23B8-4216-B368-A6DECE0C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0002B-5619-48B3-8268-6E1DD87D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EA1E8-0E0A-4A97-8908-B5D97996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C4E11-C9F3-4D09-8298-B25328C5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7BD8D-BFBB-42B8-A558-A6B1328E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4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DD11-C755-47F2-BDBF-876CA098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CBDB-7006-4D01-86EB-C3CC21A3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ABEE5-68B9-4533-8E4B-865DAFAD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BC033-D7BE-4432-9570-D03003B7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9C5B0-019E-479B-AE0E-938143C9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DC9DE-9A22-4234-BACB-DBC7BFF9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6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7573-C0CE-4360-BCA0-8D1534BE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C89FB-B6C7-408C-B7BB-DCF68BAB2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87CD9-7AA3-41B5-85B3-C2ADA42F9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FAC4-86E9-4A8B-8186-1720936E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72AEC-6704-4FB3-84A5-5D7FD1B6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FB96E-EBDD-4AC2-9688-F76C5C3E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2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377F5-0084-43EE-9BE5-4E8777F0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7D36-7739-489C-A4BF-2A5ADB7B8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D3F8-97AA-4605-B4E3-897E34C83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EE0DF-98F0-4CDA-8CE0-31BE5E6FE5D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DE30-A92D-4B13-96B5-0A5171E22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72D2-F3FB-4777-9BF3-8542A948A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6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A7F3-9F51-4FC6-9018-2089972C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96293"/>
            <a:ext cx="12192000" cy="5008155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CDS501 Principles and Practices of Data Science and Analytics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Semester 1, 2019/2020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</a:b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Predicting Cardiovascular Disease With Better Accuracy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</a:b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</a:b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By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</a:br>
            <a:r>
              <a:rPr lang="en-US" sz="2700" dirty="0">
                <a:solidFill>
                  <a:schemeClr val="accent1">
                    <a:lumMod val="50000"/>
                  </a:schemeClr>
                </a:solidFill>
                <a:latin typeface="Georgia Pro Cond Light" panose="02040306050405020303" pitchFamily="18" charset="0"/>
              </a:rPr>
              <a:t>Lee Kar Choon (P-COM0130/19)</a:t>
            </a:r>
            <a:br>
              <a:rPr lang="en-US" sz="2700" dirty="0">
                <a:solidFill>
                  <a:schemeClr val="accent1">
                    <a:lumMod val="50000"/>
                  </a:schemeClr>
                </a:solidFill>
                <a:latin typeface="Georgia Pro Cond Light" panose="02040306050405020303" pitchFamily="18" charset="0"/>
              </a:rPr>
            </a:br>
            <a:r>
              <a:rPr lang="en-US" sz="2700" dirty="0">
                <a:solidFill>
                  <a:schemeClr val="accent1">
                    <a:lumMod val="50000"/>
                  </a:schemeClr>
                </a:solidFill>
                <a:latin typeface="Georgia Pro Cond Light" panose="02040306050405020303" pitchFamily="18" charset="0"/>
              </a:rPr>
              <a:t>Lee Jing Wen (P-COM0087/19)</a:t>
            </a:r>
            <a:br>
              <a:rPr lang="en-US" sz="2700" dirty="0">
                <a:solidFill>
                  <a:schemeClr val="accent1">
                    <a:lumMod val="50000"/>
                  </a:schemeClr>
                </a:solidFill>
                <a:latin typeface="Georgia Pro Cond Light" panose="02040306050405020303" pitchFamily="18" charset="0"/>
              </a:rPr>
            </a:br>
            <a:r>
              <a:rPr lang="en-US" sz="2700" dirty="0">
                <a:solidFill>
                  <a:schemeClr val="accent1">
                    <a:lumMod val="50000"/>
                  </a:schemeClr>
                </a:solidFill>
                <a:latin typeface="Georgia Pro Cond Light" panose="02040306050405020303" pitchFamily="18" charset="0"/>
              </a:rPr>
              <a:t>Sammak Musabbir Hasan (P-COM0092/19)</a:t>
            </a:r>
            <a:br>
              <a:rPr lang="en-US" sz="2700" dirty="0">
                <a:solidFill>
                  <a:schemeClr val="accent1">
                    <a:lumMod val="50000"/>
                  </a:schemeClr>
                </a:solidFill>
                <a:latin typeface="Georgia Pro Cond Light" panose="02040306050405020303" pitchFamily="18" charset="0"/>
              </a:rPr>
            </a:br>
            <a:r>
              <a:rPr lang="en-US" sz="2700" dirty="0">
                <a:solidFill>
                  <a:schemeClr val="accent1">
                    <a:lumMod val="50000"/>
                  </a:schemeClr>
                </a:solidFill>
                <a:latin typeface="Georgia Pro Cond Light" panose="02040306050405020303" pitchFamily="18" charset="0"/>
              </a:rPr>
              <a:t>Wang Huaixu (P-COM0103/19)</a:t>
            </a:r>
            <a:br>
              <a:rPr lang="en-US" sz="2700" dirty="0">
                <a:solidFill>
                  <a:schemeClr val="accent1">
                    <a:lumMod val="50000"/>
                  </a:schemeClr>
                </a:solidFill>
                <a:latin typeface="Georgia Pro Cond Light" panose="02040306050405020303" pitchFamily="18" charset="0"/>
              </a:rPr>
            </a:b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</a:b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</a:b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DCCAB3F-B4D9-4A7D-8DF2-AF51CD728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550" y="177283"/>
            <a:ext cx="3360900" cy="23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8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6121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8031-6CAD-4206-8B5E-1B17FFFC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24796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0C2D-74EE-4821-9AC1-70B57F0C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227008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BD1E-A22B-40DD-B7C7-F977845C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DATA COLLECTION &amp; MANAGEMENT</a:t>
            </a:r>
          </a:p>
        </p:txBody>
      </p:sp>
    </p:spTree>
    <p:extLst>
      <p:ext uri="{BB962C8B-B14F-4D97-AF65-F5344CB8AC3E}">
        <p14:creationId xmlns:p14="http://schemas.microsoft.com/office/powerpoint/2010/main" val="82119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08839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2851-B6DE-443C-B478-A5CE31ED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89498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2851-B6DE-443C-B478-A5CE31ED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142292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2851-B6DE-443C-B478-A5CE31ED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E9DA8-D33E-4936-8C6E-0AB0DC333089}"/>
              </a:ext>
            </a:extLst>
          </p:cNvPr>
          <p:cNvSpPr txBox="1"/>
          <p:nvPr/>
        </p:nvSpPr>
        <p:spPr>
          <a:xfrm>
            <a:off x="1866122" y="2705878"/>
            <a:ext cx="7800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How should they interpret the model? What does the model output look like? If the model provides a trace of which rules in the decision tree executed, how do they read that? If the model provides a confidence score in addition to a classification, how should they use the confidence score? When might they potentially overrule the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9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135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Georgia Pro Cond</vt:lpstr>
      <vt:lpstr>Georgia Pro Cond Light</vt:lpstr>
      <vt:lpstr>Office Theme</vt:lpstr>
      <vt:lpstr>CDS501 Principles and Practices of Data Science and Analytics Semester 1, 2019/2020  Predicting Cardiovascular Disease With Better Accuracy  By Lee Kar Choon (P-COM0130/19) Lee Jing Wen (P-COM0087/19) Sammak Musabbir Hasan (P-COM0092/19) Wang Huaixu (P-COM0103/19)    </vt:lpstr>
      <vt:lpstr>INTRODUCTION</vt:lpstr>
      <vt:lpstr>GOAL</vt:lpstr>
      <vt:lpstr>RELATED WORK</vt:lpstr>
      <vt:lpstr>DATA COLLECTION &amp; MANAGEMENT</vt:lpstr>
      <vt:lpstr>DATA EXPLORATION</vt:lpstr>
      <vt:lpstr>DATA CLEANING</vt:lpstr>
      <vt:lpstr>MODELLING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Musabbir Sammak</dc:creator>
  <cp:lastModifiedBy>Musabbir Sammak</cp:lastModifiedBy>
  <cp:revision>16</cp:revision>
  <dcterms:created xsi:type="dcterms:W3CDTF">2019-11-27T08:29:35Z</dcterms:created>
  <dcterms:modified xsi:type="dcterms:W3CDTF">2019-11-30T18:39:01Z</dcterms:modified>
</cp:coreProperties>
</file>