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60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92"/>
  </p:normalViewPr>
  <p:slideViewPr>
    <p:cSldViewPr snapToGrid="0" snapToObjects="1">
      <p:cViewPr varScale="1">
        <p:scale>
          <a:sx n="81" d="100"/>
          <a:sy n="81" d="100"/>
        </p:scale>
        <p:origin x="200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0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0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380955"/>
            <a:ext cx="2472271" cy="365125"/>
          </a:xfrm>
        </p:spPr>
        <p:txBody>
          <a:bodyPr/>
          <a:lstStyle/>
          <a:p>
            <a:fld id="{9B3A1323-8D79-1946-B0D7-40001CF92E9D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380955"/>
            <a:ext cx="48228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380955"/>
            <a:ext cx="131202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7014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258911"/>
            <a:ext cx="12192000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97280" y="867108"/>
            <a:ext cx="1005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2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3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0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2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7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3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8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Success of Bank Telemarketing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6" b="1976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Jin No</a:t>
            </a:r>
          </a:p>
          <a:p>
            <a:r>
              <a:rPr lang="en-US" dirty="0" smtClean="0"/>
              <a:t>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4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05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355834"/>
            <a:ext cx="10058400" cy="4698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05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923393"/>
            <a:ext cx="10058400" cy="41305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05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923393"/>
            <a:ext cx="10058400" cy="41305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96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3036</TotalTime>
  <Words>10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Predicting the Success of Bank Telemarketing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Success of Bank Telemarketing </dc:title>
  <dc:creator>Jin No</dc:creator>
  <cp:lastModifiedBy>Jin No</cp:lastModifiedBy>
  <cp:revision>3</cp:revision>
  <dcterms:created xsi:type="dcterms:W3CDTF">2019-03-17T23:21:41Z</dcterms:created>
  <dcterms:modified xsi:type="dcterms:W3CDTF">2019-04-06T16:29:51Z</dcterms:modified>
</cp:coreProperties>
</file>