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79" r:id="rId5"/>
    <p:sldId id="281" r:id="rId6"/>
    <p:sldId id="258" r:id="rId7"/>
    <p:sldId id="259" r:id="rId8"/>
    <p:sldId id="262" r:id="rId9"/>
    <p:sldId id="264" r:id="rId10"/>
    <p:sldId id="283" r:id="rId11"/>
    <p:sldId id="266" r:id="rId12"/>
    <p:sldId id="267" r:id="rId13"/>
    <p:sldId id="284" r:id="rId14"/>
    <p:sldId id="285" r:id="rId15"/>
    <p:sldId id="286" r:id="rId16"/>
    <p:sldId id="287" r:id="rId17"/>
    <p:sldId id="272" r:id="rId18"/>
    <p:sldId id="288" r:id="rId19"/>
    <p:sldId id="289" r:id="rId20"/>
    <p:sldId id="290" r:id="rId21"/>
    <p:sldId id="291" r:id="rId22"/>
    <p:sldId id="277" r:id="rId23"/>
    <p:sldId id="292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1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DD49F-153A-4071-8B24-3ACC5FD8EC7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8E84-AB7A-4D63-B9E5-F12A68D0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D124-D60F-FCAE-2A4A-031D1E3B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A8EB-2FB2-9B37-4EFF-E22CE946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5A98-3043-FE80-871B-2155A84F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433F-C59E-30ED-A66F-DCAD714E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673F-9F0F-B62F-3411-BAEB4B6F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147-FFF3-EE8B-1580-83023DB1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05939-F9C4-71C1-60E7-A2E5AFE0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13E2-5D66-DEB2-8EC7-DD281E9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8967-DBB8-1A61-B302-FD47D1B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5249-74BD-2B7B-D699-011D6A36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6DAE2-9C7F-70B0-4225-7BAA4E40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D643-79F2-3BAD-278A-0AE09C47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9893-8AC3-E559-F927-387DEA04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685B-EC06-9897-EE8C-3A86D60E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B686-2BB9-809C-8114-21A4A602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D624-4DCB-DBFD-60F6-0BFBF035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3A53-6156-17C3-2B34-39818A63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2D7F-326C-AFB7-5DB7-2663781D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E898-295D-486C-E4A2-F4BD4D4A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FE8E-07CC-1993-FC3F-FF6E984C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7CBB-C041-AC66-FA7C-16B978F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DCF6-2671-5951-F9D5-D1ABFE15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646D-4B8D-A5EA-E6BB-919CF86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2CC5-3070-A139-FF70-31C6335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49C1-213A-E10D-A768-549BBC4E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6D37-5E65-76E5-1DC4-6048C40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21F2-66DA-A3C8-98AC-8316C340F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75A6-D89B-4A8F-A352-DC68C082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15B6-5BF6-F6F1-76BB-E15B0592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2EAD-2A28-AB64-6821-D642A51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4D19-95FF-A859-AF4F-EC93440B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2F3-1535-D31B-760D-E0BB3183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0883-FBEE-7831-5857-9D976A9D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EBC75-5320-C1C8-DD0C-AB83BD5B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F5A26-E5A2-5389-D6DE-D658D07C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E78CB-56DE-AF46-9D73-6F73D22FD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C008-361A-98E3-B6E6-3A536C3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0D98-B5FE-D791-8D9B-AEC031EE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2C0C0-D2A4-E9EA-DECF-3C87980D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7B6-E9E7-A574-E324-2FC6AD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62AC-990E-812B-70C5-0AF94A8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CD8C-B13F-76AD-8499-58EB02BE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F684-D211-FA66-9C12-A0A53D5F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EE717-42E1-0C6C-E127-BC148EC8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33BB7-1601-0DE2-3ACF-0B2106B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C471B-02B4-3DD8-4343-4188ADB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BB43-5D55-3721-D120-6904AECB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E1F5-8250-C2B1-BA56-306A9B0E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C4855-8BB8-4D9A-9A4D-BF1ECE0B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F4FB-B4D4-2E9F-2A62-146BA855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A0C9-6EBB-ADF1-0146-92B1CF77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47DC4-7139-2CCB-9EB1-613073F5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64A2-8419-3B7D-5441-1AD056B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A6BA-8B01-6D5B-8019-855C1480D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6EDC-4B66-5AD2-DD23-B58C7E12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E450-2EEB-696F-0AA4-09B7196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854E-E3FC-0DCE-2CF3-F3D97FC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ED37-D5F8-D93D-421A-B690810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B1FB1-0662-94F5-C507-7E5D0F0E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9D9E-687E-899B-5AA3-582E838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6A7-CCF0-72DA-7D50-60E98632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038-2C92-7867-298E-5003775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E83D-823E-944D-9FF5-0CB10C06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C193-A4AF-273A-BCD9-226B6748C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8FDEF-B344-4530-12F2-F83F96585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-Tadi Joshua Raj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9D65B-8CD6-ABED-AD32-148C52B5AB9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5DE228-F678-7C60-925B-152926757D97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DD001D-C0C9-01A2-25CD-C5B0CF54C96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B39E6-CB55-70D6-EB2E-13EDA04CF7B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05356-F522-421E-B70C-296C5745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CFDBF-5840-DFFD-CDE5-6E5F20A8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F523A-1E6C-5400-3D9C-C84E5AABE493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57A81C-64D0-7310-AB5F-3C8AEA5C604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58254-F01B-09B7-F7AA-E9D05D91E17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92F570-D1A3-5BCB-15C8-8A24A9F2D77A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4BF3A-BF04-1630-96B5-3D917710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65EA0-E2CD-EE04-C9E8-E9B1F33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Is JIT compiler better?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DCC8D-0DF6-7918-4689-98A143E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89A7F-9926-6A40-ADC1-819378A07D2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E0E34-8841-72DF-EBAE-93DD62F953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49582-1F7A-604F-2523-D9A3019B5CC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7E440-7BE6-4349-6403-F5D2844545B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A53F-1A86-B3FD-12A2-0973E254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5D60BB-A3A7-DDE7-9F6A-6187219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deeper look at compilers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7E549C-AE79-0047-BEC6-005D4593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092D4-958C-3A8E-8F99-27AB3C5159D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82FA9B-C76E-6243-6933-DDF42D954D9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2D532B-18A0-734F-54DA-17D7AC3FF8C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DBB41-7FED-CFA0-F68D-CDCB52B9D20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AF80-B67F-ED18-A5CE-F0702210F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0C6BC0-B6E4-9EC4-54E4-8A588AAB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F4EF6-5F98-55DE-5AEC-C51CDBFD5DD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7AD322-5550-375B-CF4D-DD936501487C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065C95-A04B-0C6A-2F23-D6965CC6517B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D64E3C-8A72-A20E-D294-C5A028D9F799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1FA02-40CA-84F0-7963-7834A12B3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104316-A825-F46A-A748-08E63FE6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56967-1BF0-B4DB-5533-A42B579C50E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D86FEF-9C86-E5B5-E3E6-0072D34D5FC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4FB61-6EAB-6449-C18B-F1AF4A480E1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5F4E08-F4EA-6EBD-5D27-50482205E87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B9750-ACB3-B516-462A-A1F5F013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A8F52A-CD28-6FC0-58E9-3EB4A8B7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502F2-D6B2-27F5-E55D-3720A11DEB5F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1518D8-1F06-18BE-078D-018F0CD3725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4C9233-7474-C360-CFB2-8A06325A63B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0DEC8A-EA63-18EC-1364-619FF770896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28D5-F54B-7146-993B-353967B8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B08AB2-6307-1892-6A64-17DF995E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3D747-5CA6-E8D8-180C-B0C117649C60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A52EBC-5DF7-03D3-C162-8895631C0873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2A4732-96A0-589C-1E30-58ED9FABA5B9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876252-CD70-298F-76E2-3F076A3C6C6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4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E0A-B28C-63C2-0B36-36D9BCA9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3B264-77E8-E5FA-CF9F-CDDCBCFD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392170-6CAA-4D2C-5AD4-2A00F92E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AD1E8-133B-1B1E-CC85-2BC92F801798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A59C9C-178E-9C04-55DC-FDC3E0E0B804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941AB-B01A-2B70-EE91-065ED2D7610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612F6A-F5B7-F075-95BF-268D917867C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4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8BBEA-B72C-22D9-9A34-E8E7E253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5E54DB-0E08-3A30-5E8E-BF61A8B4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3D7A8-F041-A238-5F17-8EA308298ED4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F86D32-6AF1-5091-CF8E-1DB773B4869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7E168E-475D-9784-12F7-4755DE03D82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7E7E89-FC59-E0AB-1CB0-FAB110DBE5D1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7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BBBD-5C09-5940-6E05-8F30A57A4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FEBD3-B021-F0B6-B437-500EF2EE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34884-79B7-E49D-F8B9-7E24B1A4F9B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E2FBF8-7E8C-B581-F42E-91DC5F9BE2A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2F5809-2092-24E4-BC04-43C924B5C83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72223-9867-C64D-D19E-6C8E4EEA16E7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6199-ABE9-1CF8-D6A5-614D6C78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5A26F-50BD-5AC2-C4B1-3B5B8458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9F2DDD-8FF3-ADB7-0389-4440042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It is a tool which translates a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high-level language</a:t>
            </a:r>
            <a:r>
              <a:rPr lang="en-US" dirty="0">
                <a:sym typeface="Wingdings" panose="05000000000000000000" pitchFamily="2" charset="2"/>
              </a:rPr>
              <a:t> into a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low-level language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Now this brings few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questions</a:t>
            </a:r>
            <a:r>
              <a:rPr lang="en-US" dirty="0">
                <a:sym typeface="Wingdings" panose="05000000000000000000" pitchFamily="2" charset="2"/>
              </a:rPr>
              <a:t> to mind: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Is that all a compiler does?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Why do we need to use a compiler?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What is an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interpreter</a:t>
            </a:r>
            <a:r>
              <a:rPr lang="en-US" dirty="0">
                <a:sym typeface="Wingdings" panose="05000000000000000000" pitchFamily="2" charset="2"/>
              </a:rPr>
              <a:t>? does it also translate?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By </a:t>
            </a:r>
            <a:r>
              <a:rPr lang="en-US" i="1" dirty="0">
                <a:sym typeface="Wingdings" panose="05000000000000000000" pitchFamily="2" charset="2"/>
              </a:rPr>
              <a:t>translate</a:t>
            </a:r>
            <a:r>
              <a:rPr lang="en-US" dirty="0">
                <a:sym typeface="Wingdings" panose="05000000000000000000" pitchFamily="2" charset="2"/>
              </a:rPr>
              <a:t> can we change </a:t>
            </a:r>
            <a:r>
              <a:rPr lang="en-US" b="1" i="1" dirty="0">
                <a:solidFill>
                  <a:schemeClr val="accent2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into </a:t>
            </a:r>
            <a:r>
              <a:rPr lang="en-US" b="1" i="1" dirty="0">
                <a:solidFill>
                  <a:schemeClr val="accent1"/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? Or is it only limited to HLL -&gt; LLL?</a:t>
            </a: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D1FBD-902E-A1F7-6B1D-3C9ED16197C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92A44-162C-783A-C424-12F8BE9C922E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2C5CE-C267-C53C-9383-DEF7D7DC85D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72DFB-372B-7608-1A9D-E473351428A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EE9FE-735E-DBE7-AEFF-6CA50E452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217C8-13EE-6DE9-4130-6DEE1538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49CB8-47BC-D299-3D60-7B5E02CCEDC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DD29D1-9863-6BAC-D8D2-246034C9F63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B32E11-85C1-B765-2B6C-2C0E033E888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3B64ED-770C-A9C9-325E-D4068910481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5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68A4-40B4-C9D4-BD02-491C5B7FB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24B80-2897-830F-34D5-3E02FE6D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8E26D-29EF-ECA1-79BA-FF79AAC7CAF0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269344-8580-7C33-2103-8527A67BD717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B6879-7BDB-4BBC-BF72-70E24FD34B6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97FB46-B145-6CDA-F333-8A9C783D9C94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9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252B-DDBD-D645-8F90-74BC89D2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9AA51-4AF2-5C63-C082-7A3AFC7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My own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06B851-D322-6F7D-AA11-935FCAA8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The programming language name is “English Programming Language” or EPL for short</a:t>
            </a:r>
          </a:p>
          <a:p>
            <a:r>
              <a:rPr lang="en-US" dirty="0"/>
              <a:t>It can contain stuff like</a:t>
            </a:r>
            <a:br>
              <a:rPr lang="en-US" dirty="0"/>
            </a:br>
            <a:r>
              <a:rPr lang="en-US" dirty="0"/>
              <a:t>can you please </a:t>
            </a:r>
            <a:r>
              <a:rPr lang="en-US" dirty="0">
                <a:solidFill>
                  <a:schemeClr val="accent1"/>
                </a:solidFill>
              </a:rPr>
              <a:t>print </a:t>
            </a:r>
            <a:r>
              <a:rPr lang="en-US" dirty="0"/>
              <a:t>stuff like </a:t>
            </a:r>
            <a:r>
              <a:rPr lang="en-US" dirty="0">
                <a:solidFill>
                  <a:schemeClr val="accent2"/>
                </a:solidFill>
              </a:rPr>
              <a:t>“Hello World!!!”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Here only print is read by my compiler and it only prints whatever is present in double inverted commas, the line ends with the full stop (replacement for semicolon)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93A83-F902-6397-A4A0-90CF99E4949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4DDE5-BC54-FA69-5D5B-D002C4A6DC6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24984A-6CAE-BD5D-077F-DF314D8088A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603CBD-076D-FF56-7610-E61ED5D6DE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BCE-1F27-F9EB-3EDA-B2C1F2E70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27B04B-0B42-BF7C-9066-0B82CCBA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It can even do things like</a:t>
            </a:r>
            <a:br>
              <a:rPr lang="en-US" dirty="0"/>
            </a:br>
            <a:r>
              <a:rPr lang="en-US" dirty="0"/>
              <a:t>can you </a:t>
            </a:r>
            <a:r>
              <a:rPr lang="en-US" dirty="0">
                <a:solidFill>
                  <a:schemeClr val="accent1"/>
                </a:solidFill>
              </a:rPr>
              <a:t>let </a:t>
            </a:r>
            <a:r>
              <a:rPr lang="en-US" dirty="0"/>
              <a:t>‘x’ be of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integer</a:t>
            </a:r>
            <a:r>
              <a:rPr lang="en-US" dirty="0"/>
              <a:t> “5”.</a:t>
            </a:r>
          </a:p>
          <a:p>
            <a:r>
              <a:rPr lang="en-US" dirty="0"/>
              <a:t>Basically, my compiler translates EPL into C code then it uses GCC to compile it into a binary lmao.</a:t>
            </a:r>
          </a:p>
          <a:p>
            <a:r>
              <a:rPr lang="en-US" dirty="0"/>
              <a:t>Here you could say that the c code is my intermediate representation.</a:t>
            </a:r>
          </a:p>
          <a:p>
            <a:r>
              <a:rPr lang="en-US" dirty="0"/>
              <a:t>The frontend part translates EPL into C, there is no optimization step, the backend is just GCC, hence the C code gets converted into machine code ready to be executed. (insaneee ik)</a:t>
            </a:r>
          </a:p>
          <a:p>
            <a:r>
              <a:rPr lang="en-US" dirty="0"/>
              <a:t>And also note, my compiler is written in C (oof)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11AF6-3C49-345B-CCAE-D6BF2FDE636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AF8711-F559-0A4F-41B7-BF8E76C9026D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3E67B0-A6BC-7FB9-3653-D4F5F4EBD8F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9BFEC0-380A-3C95-FDF7-405FB3E0A021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3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EDA4-6CB9-EE2E-D23D-943D4E7A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36EEB7-44CE-7C32-9F41-483B0AA5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608EE-39CD-22FB-3167-C91D91077C0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9520A7-9CDE-71B5-F5EA-1A0BF6CF830B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488FE2-1724-80DD-4D8F-F0B54314BB0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41E38E-CCAA-4FF0-E14B-501CF1E54079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36B37-BAAD-57C0-A439-9C65F262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954296-4151-DDF2-F12C-6757FBA0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Why we use a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39D32-F71C-8431-882C-BA2E3200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early 1950s, there were no programming languages, and all code had to be written directly in machine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needed a more efficient way to interact with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was to write code in a higher-level programming language, which could then be translated into machine code using a compiler.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ECF3F-B187-A31B-3DFA-BF958C6161C9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AFCEDA-61D1-FD09-9472-4EAD6CDDEBD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E8C956-809D-78C0-7045-F2ED4A77F00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3FFC58-E595-F5A1-7909-15D008F0C7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1019-481C-C071-DC67-E600C2651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4B5257-8869-E23B-C851-2B1DE48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History of Compilers: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07FCB8-8D31-9FC1-22AB-29815C4C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1957 the first programming language FORTRAN (FORmula TRANslation) was invented, its compiler translated complex mathematical formulae into efficient machine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1958 LISP’s compiler introduced dynamic memory allocation and garbage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1959 COBOL’s compiler focused on portability, allowing the same code to run on different machines.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DCB79-D1ED-3BD5-2C49-2CF660780A6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956BF7-BE71-A9EC-079D-5F084AB9F9B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AF4B99-C1D1-838C-D264-AE129883C73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109CD-D2A5-E4BA-A32D-3C7E5282DFF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9D6A6-9801-230B-7F3A-7E268CD6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71A7BE-4AD5-EAB0-A45D-5D41AA4D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In 1960 ALGOL’s compiler introduced structured programming and syntax trees, which became critical for modern compiler design.</a:t>
            </a:r>
          </a:p>
          <a:p>
            <a:r>
              <a:rPr lang="en-US" dirty="0"/>
              <a:t>In 1972 C programming language was developed, requiring compilers to optimize for performance.</a:t>
            </a:r>
          </a:p>
          <a:p>
            <a:r>
              <a:rPr lang="en-US" dirty="0"/>
              <a:t>Coming to the modern era, we have made significant advancements in the compiler industry, these are some of the modern compiler used:</a:t>
            </a:r>
          </a:p>
          <a:p>
            <a:pPr lvl="1"/>
            <a:r>
              <a:rPr lang="en-US" dirty="0"/>
              <a:t>Just in time compiler (more on this later)</a:t>
            </a:r>
          </a:p>
          <a:p>
            <a:pPr lvl="1"/>
            <a:r>
              <a:rPr lang="en-US" dirty="0"/>
              <a:t>Cross-platform compilers and so on</a:t>
            </a:r>
          </a:p>
          <a:p>
            <a:r>
              <a:rPr lang="en-US" dirty="0"/>
              <a:t>Some modern compilers even integrate AI to predict optimization strategies and improve performance.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F996C-DFD7-8D38-E8C7-DB135C5D7B6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C48AF-76E8-721C-6016-36A2FC618FA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712E74-2BF1-0FF0-AB3C-DE03EE891E2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4EFD9F-7E99-51BE-FA26-D2A8D78C419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59B6-2161-A37C-DC4A-DE534850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1FCDF-BDA5-DF1F-F9AD-F70B5DA0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modern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B8C8D-F97D-1E85-A3FC-84AFE40D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488437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3"/>
                </a:solidFill>
              </a:rPr>
              <a:t>three</a:t>
            </a:r>
            <a:r>
              <a:rPr lang="en-US" dirty="0"/>
              <a:t> phases: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349DE-4F32-4778-0EAB-373A13177675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7B0D2-26CF-8407-79B1-EF8202040DE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2C92ED-B3B4-D449-1C38-B493A87B1524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D54E-2879-61B1-7C75-671F1054D3C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1A33AF-345D-BF81-8CC3-D2D4C7AAFB99}"/>
              </a:ext>
            </a:extLst>
          </p:cNvPr>
          <p:cNvSpPr/>
          <p:nvPr/>
        </p:nvSpPr>
        <p:spPr>
          <a:xfrm>
            <a:off x="1932842" y="3429004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02D13-2014-13C0-9356-5A96617077ED}"/>
              </a:ext>
            </a:extLst>
          </p:cNvPr>
          <p:cNvSpPr txBox="1"/>
          <p:nvPr/>
        </p:nvSpPr>
        <p:spPr>
          <a:xfrm>
            <a:off x="2083482" y="37382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Front-End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EF1EA-5000-7F53-36FB-851463F57EEE}"/>
              </a:ext>
            </a:extLst>
          </p:cNvPr>
          <p:cNvSpPr/>
          <p:nvPr/>
        </p:nvSpPr>
        <p:spPr>
          <a:xfrm>
            <a:off x="4938117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B6DB2-FCB2-2A53-F671-81F400E17666}"/>
              </a:ext>
            </a:extLst>
          </p:cNvPr>
          <p:cNvSpPr/>
          <p:nvPr/>
        </p:nvSpPr>
        <p:spPr>
          <a:xfrm>
            <a:off x="7943393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CC249-A378-F78C-D6F2-F7E00463882F}"/>
              </a:ext>
            </a:extLst>
          </p:cNvPr>
          <p:cNvSpPr txBox="1"/>
          <p:nvPr/>
        </p:nvSpPr>
        <p:spPr>
          <a:xfrm>
            <a:off x="5093566" y="378441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45048-7603-81A2-4303-A36AEEC8BB47}"/>
              </a:ext>
            </a:extLst>
          </p:cNvPr>
          <p:cNvSpPr txBox="1"/>
          <p:nvPr/>
        </p:nvSpPr>
        <p:spPr>
          <a:xfrm>
            <a:off x="8178992" y="373825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953DA-9D92-06BC-3A31-B481952DBF64}"/>
              </a:ext>
            </a:extLst>
          </p:cNvPr>
          <p:cNvSpPr txBox="1"/>
          <p:nvPr/>
        </p:nvSpPr>
        <p:spPr>
          <a:xfrm>
            <a:off x="10412384" y="3553586"/>
            <a:ext cx="137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Machine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40AF7-989F-0182-3BD4-71AD7A0745BE}"/>
              </a:ext>
            </a:extLst>
          </p:cNvPr>
          <p:cNvSpPr txBox="1"/>
          <p:nvPr/>
        </p:nvSpPr>
        <p:spPr>
          <a:xfrm>
            <a:off x="252243" y="3553585"/>
            <a:ext cx="120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Source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9BC22-4CE6-51CD-C2E2-415C95EFDAB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 flipV="1">
            <a:off x="3948053" y="3969083"/>
            <a:ext cx="276062" cy="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B2C82-8357-B60D-5BA8-E25387354B35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6953328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05142-D5C5-0670-F535-F04374C8C1B4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9958604" y="3969083"/>
            <a:ext cx="45378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212FB-FEE3-7C2E-6BFA-EE3314FAA3C2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1456420" y="3969084"/>
            <a:ext cx="476422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9FEF2-9424-5139-43AB-EC6C9503E67F}"/>
              </a:ext>
            </a:extLst>
          </p:cNvPr>
          <p:cNvSpPr txBox="1"/>
          <p:nvPr/>
        </p:nvSpPr>
        <p:spPr>
          <a:xfrm>
            <a:off x="4224115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35F1F7-48EE-89DD-563A-F7A3435DD93D}"/>
              </a:ext>
            </a:extLst>
          </p:cNvPr>
          <p:cNvSpPr txBox="1"/>
          <p:nvPr/>
        </p:nvSpPr>
        <p:spPr>
          <a:xfrm>
            <a:off x="7229390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B8F66-B0DA-A027-6131-FC4DCCBE66ED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4662055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411E7B-C752-C7BD-7DC3-C1A2C3D52D2B}"/>
              </a:ext>
            </a:extLst>
          </p:cNvPr>
          <p:cNvCxnSpPr>
            <a:cxnSpLocks/>
            <a:stCxn id="32" idx="3"/>
            <a:endCxn id="14" idx="1"/>
          </p:cNvCxnSpPr>
          <p:nvPr/>
        </p:nvCxnSpPr>
        <p:spPr>
          <a:xfrm>
            <a:off x="7667330" y="3969083"/>
            <a:ext cx="2760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61C92DF1-61AD-FF4F-C431-078DB64D0E40}"/>
              </a:ext>
            </a:extLst>
          </p:cNvPr>
          <p:cNvSpPr txBox="1">
            <a:spLocks/>
          </p:cNvSpPr>
          <p:nvPr/>
        </p:nvSpPr>
        <p:spPr>
          <a:xfrm>
            <a:off x="838200" y="5191996"/>
            <a:ext cx="10515600" cy="48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look at them briefly.</a:t>
            </a:r>
          </a:p>
        </p:txBody>
      </p:sp>
    </p:spTree>
    <p:extLst>
      <p:ext uri="{BB962C8B-B14F-4D97-AF65-F5344CB8AC3E}">
        <p14:creationId xmlns:p14="http://schemas.microsoft.com/office/powerpoint/2010/main" val="225651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DE13-5837-726A-B30C-4EA4FEC5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FB25DB-43B0-773A-1D2F-B7EE12AE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Front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Converts the code into an intermediate representation</a:t>
            </a:r>
          </a:p>
          <a:p>
            <a:pPr lvl="1"/>
            <a:r>
              <a:rPr lang="en-US" dirty="0"/>
              <a:t>It involves preprocessing, tokenizing, parsing, and then finally generating the IR.</a:t>
            </a:r>
          </a:p>
          <a:p>
            <a:r>
              <a:rPr lang="en-US" dirty="0">
                <a:solidFill>
                  <a:schemeClr val="accent4"/>
                </a:solidFill>
              </a:rPr>
              <a:t>Optimization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IR generated in the frontend is then optimized for either speed or space.</a:t>
            </a:r>
          </a:p>
          <a:p>
            <a:pPr lvl="1"/>
            <a:r>
              <a:rPr lang="en-US" dirty="0"/>
              <a:t>Such as loop optimization, dead code elimination etc.</a:t>
            </a:r>
          </a:p>
          <a:p>
            <a:r>
              <a:rPr lang="en-US" dirty="0">
                <a:solidFill>
                  <a:schemeClr val="accent2"/>
                </a:solidFill>
              </a:rPr>
              <a:t>Back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translates the optimized IR into machine code or assembly language specific to the target device.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DDB69-327F-7A46-E858-B817C0360F8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152C82-CA3C-A829-5F08-0130A14AE023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C1CA07-2260-C4F0-16B0-CAAF712887F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E2806-DDE7-D873-595B-B1A53C88EB0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9E1FA-5BD9-4E89-8742-AB603B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956484-F830-1D18-B190-B7F09638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an interpreter?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D12914-87A1-F829-A681-E28189E20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It takes the source code and directly executes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11AF4-A9D5-44B5-18E3-B63B4C1BB3D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193AE-9988-A059-6DD1-DE83272E742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4A6E2-D8E1-02B4-1466-94F19B16FC2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D94E8B-D704-CC97-062F-71B500DEC6C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E758-ED1E-A5DA-D6EF-E9DF5C6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4C2B05-E648-9FA4-DCD7-B1EDB9F3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Compilers vs Interpreters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68607E-2AAD-DBDE-9480-8D578F7A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U can write an </a:t>
            </a:r>
            <a:r>
              <a:rPr lang="en-US" dirty="0">
                <a:solidFill>
                  <a:schemeClr val="accent2"/>
                </a:solidFill>
              </a:rPr>
              <a:t>interpreter for C </a:t>
            </a:r>
            <a:r>
              <a:rPr lang="en-US" dirty="0"/>
              <a:t>and a </a:t>
            </a:r>
            <a:r>
              <a:rPr lang="en-US" dirty="0">
                <a:solidFill>
                  <a:schemeClr val="accent1"/>
                </a:solidFill>
              </a:rPr>
              <a:t>compiler for JavaScript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3A266-49F8-6F15-9B2E-4BDFA08D628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DB65A-3098-E41E-5444-5D4FDADFAAB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33ED17-7925-7B42-2DA8-68FFB1A203C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9FFE16-93D7-CFAB-2B7F-C225D824A92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ppuccin - Macchiato">
      <a:dk1>
        <a:srgbClr val="24273A"/>
      </a:dk1>
      <a:lt1>
        <a:srgbClr val="CAD3F5"/>
      </a:lt1>
      <a:dk2>
        <a:srgbClr val="181926"/>
      </a:dk2>
      <a:lt2>
        <a:srgbClr val="A5ADCB"/>
      </a:lt2>
      <a:accent1>
        <a:srgbClr val="ED8796"/>
      </a:accent1>
      <a:accent2>
        <a:srgbClr val="A6DA95"/>
      </a:accent2>
      <a:accent3>
        <a:srgbClr val="EED49F"/>
      </a:accent3>
      <a:accent4>
        <a:srgbClr val="8AADF4"/>
      </a:accent4>
      <a:accent5>
        <a:srgbClr val="F5BDE6"/>
      </a:accent5>
      <a:accent6>
        <a:srgbClr val="8BD5CA"/>
      </a:accent6>
      <a:hlink>
        <a:srgbClr val="8AADF4"/>
      </a:hlink>
      <a:folHlink>
        <a:srgbClr val="C6A0F6"/>
      </a:folHlink>
    </a:clrScheme>
    <a:fontScheme name="Code">
      <a:majorFont>
        <a:latin typeface="OCR A Extended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8004</TotalTime>
  <Words>598</Words>
  <Application>Microsoft Office PowerPoint</Application>
  <PresentationFormat>Widescreen</PresentationFormat>
  <Paragraphs>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OCR A Extended</vt:lpstr>
      <vt:lpstr>Wingdings</vt:lpstr>
      <vt:lpstr>Office Theme</vt:lpstr>
      <vt:lpstr>Compilers</vt:lpstr>
      <vt:lpstr>What is a compiler?</vt:lpstr>
      <vt:lpstr>Why we use a compiler:</vt:lpstr>
      <vt:lpstr>History of Compilers:</vt:lpstr>
      <vt:lpstr>PowerPoint Presentation</vt:lpstr>
      <vt:lpstr>A modern compiler:</vt:lpstr>
      <vt:lpstr>PowerPoint Presentation</vt:lpstr>
      <vt:lpstr>What is an interpreter?</vt:lpstr>
      <vt:lpstr>Compilers vs Interpreters</vt:lpstr>
      <vt:lpstr>PowerPoint Presentation</vt:lpstr>
      <vt:lpstr>Is JIT compiler better?</vt:lpstr>
      <vt:lpstr>A deeper look at compilers</vt:lpstr>
      <vt:lpstr>PowerPoint Presentation</vt:lpstr>
      <vt:lpstr>PowerPoint Presentation</vt:lpstr>
      <vt:lpstr>PowerPoint Presentation</vt:lpstr>
      <vt:lpstr>PowerPoint Presentation</vt:lpstr>
      <vt:lpstr>Compiler optimization</vt:lpstr>
      <vt:lpstr>PowerPoint Presentation</vt:lpstr>
      <vt:lpstr>PowerPoint Presentation</vt:lpstr>
      <vt:lpstr>PowerPoint Presentation</vt:lpstr>
      <vt:lpstr>PowerPoint Presentation</vt:lpstr>
      <vt:lpstr>My own compiler: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Raj Tadi</dc:creator>
  <cp:lastModifiedBy>Joshua Raj Tadi</cp:lastModifiedBy>
  <cp:revision>7</cp:revision>
  <dcterms:created xsi:type="dcterms:W3CDTF">2025-03-22T08:27:16Z</dcterms:created>
  <dcterms:modified xsi:type="dcterms:W3CDTF">2025-03-27T21:53:25Z</dcterms:modified>
</cp:coreProperties>
</file>