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1" r:id="rId4"/>
    <p:sldId id="279" r:id="rId5"/>
    <p:sldId id="281" r:id="rId6"/>
    <p:sldId id="258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60" r:id="rId26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1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DD49F-153A-4071-8B24-3ACC5FD8EC71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E8E84-AB7A-4D63-B9E5-F12A68D0F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D124-D60F-FCAE-2A4A-031D1E3B6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3A8EB-2FB2-9B37-4EFF-E22CE9463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95A98-3043-FE80-871B-2155A84F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433F-C59E-30ED-A66F-DCAD714E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673F-9F0F-B62F-3411-BAEB4B6F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7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C147-FFF3-EE8B-1580-83023DB1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05939-F9C4-71C1-60E7-A2E5AFE0A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F13E2-5D66-DEB2-8EC7-DD281E96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B8967-DBB8-1A61-B302-FD47D1B7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05249-74BD-2B7B-D699-011D6A36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8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6DAE2-9C7F-70B0-4225-7BAA4E402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4D643-79F2-3BAD-278A-0AE09C478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F9893-8AC3-E559-F927-387DEA04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2685B-EC06-9897-EE8C-3A86D60E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5B686-2BB9-809C-8114-21A4A602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6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D624-4DCB-DBFD-60F6-0BFBF035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3A53-6156-17C3-2B34-39818A637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32D7F-326C-AFB7-5DB7-2663781D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7E898-295D-486C-E4A2-F4BD4D4A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2FE8E-07CC-1993-FC3F-FF6E984C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3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7CBB-C041-AC66-FA7C-16B978F3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3DCF6-2671-5951-F9D5-D1ABFE15F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A646D-4B8D-A5EA-E6BB-919CF867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02CC5-3070-A139-FF70-31C63351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049C1-213A-E10D-A768-549BBC4E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7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6D37-5E65-76E5-1DC4-6048C40F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221F2-66DA-A3C8-98AC-8316C340F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275A6-D89B-4A8F-A352-DC68C0829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815B6-5BF6-F6F1-76BB-E15B0592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42EAD-2A28-AB64-6821-D642A51C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C4D19-95FF-A859-AF4F-EC93440B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6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62F3-1535-D31B-760D-E0BB3183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30883-FBEE-7831-5857-9D976A9DC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EBC75-5320-C1C8-DD0C-AB83BD5B8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F5A26-E5A2-5389-D6DE-D658D07CF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E78CB-56DE-AF46-9D73-6F73D22FD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8C008-361A-98E3-B6E6-3A536C36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7F0D98-B5FE-D791-8D9B-AEC031EE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2C0C0-D2A4-E9EA-DECF-3C87980D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3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F7B6-E9E7-A574-E324-2FC6ADC1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162AC-990E-812B-70C5-0AF94A88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BCD8C-B13F-76AD-8499-58EB02BE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8F684-D211-FA66-9C12-A0A53D5F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1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EE717-42E1-0C6C-E127-BC148EC8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33BB7-1601-0DE2-3ACF-0B2106BF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C471B-02B4-3DD8-4343-4188ADBD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6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BB43-5D55-3721-D120-6904AECB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AE1F5-8250-C2B1-BA56-306A9B0EB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C4855-8BB8-4D9A-9A4D-BF1ECE0BF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CF4FB-B4D4-2E9F-2A62-146BA855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DA0C9-6EBB-ADF1-0146-92B1CF77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47DC4-7139-2CCB-9EB1-613073F5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8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64A2-8419-3B7D-5441-1AD056B6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AA6BA-8B01-6D5B-8019-855C1480D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B6EDC-4B66-5AD2-DD23-B58C7E122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FE450-2EEB-696F-0AA4-09B7196D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E854E-E3FC-0DCE-2CF3-F3D97FC0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5ED37-D5F8-D93D-421A-B690810E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1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B1FB1-0662-94F5-C507-7E5D0F0E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D9D9E-687E-899B-5AA3-582E83858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456A7-CCF0-72DA-7D50-60E986329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77038-2C92-7867-298E-500377596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BE83D-823E-944D-9FF5-0CB10C06B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C193-A4AF-273A-BCD9-226B6748C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OCR A Extended" panose="02010509020102010303" pitchFamily="50" charset="0"/>
                <a:ea typeface="Cascadia Mono" panose="020B0609020000020004" pitchFamily="49" charset="0"/>
                <a:cs typeface="Cascadia Mono" panose="020B0609020000020004" pitchFamily="49" charset="0"/>
              </a:rPr>
              <a:t>Compilers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8FDEF-B344-4530-12F2-F83F96585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-Tadi Joshua Raj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69D65B-8CD6-ABED-AD32-148C52B5AB97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5DE228-F678-7C60-925B-152926757D97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DD001D-C0C9-01A2-25CD-C5B0CF54C96C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4B39E6-CB55-70D6-EB2E-13EDA04CF7BB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29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8E758-ED1E-A5DA-D6EF-E9DF5C69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4C2B05-E648-9FA4-DCD7-B1EDB9F3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Compilers vs Interpreters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68607E-2AAD-DBDE-9480-8D578F7AC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r>
              <a:rPr lang="en-US" dirty="0"/>
              <a:t>U can write an </a:t>
            </a:r>
            <a:r>
              <a:rPr lang="en-US" dirty="0">
                <a:solidFill>
                  <a:schemeClr val="accent2"/>
                </a:solidFill>
              </a:rPr>
              <a:t>interpreter for C </a:t>
            </a:r>
            <a:r>
              <a:rPr lang="en-US" dirty="0"/>
              <a:t>and a </a:t>
            </a:r>
            <a:r>
              <a:rPr lang="en-US" dirty="0">
                <a:solidFill>
                  <a:schemeClr val="accent1"/>
                </a:solidFill>
              </a:rPr>
              <a:t>compiler for JavaScript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33A266-49F8-6F15-9B2E-4BDFA08D628A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2DB65A-3098-E41E-5444-5D4FDADFAAB2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33ED17-7925-7B42-2DA8-68FFB1A203C0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9FFE16-93D7-CFAB-2B7F-C225D824A923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6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4F220-17DE-BFD1-4E2A-E2C805F57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D2C2E1-629C-2EFC-7526-E34BD33C1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86D30A-6E0F-9FB8-81FD-C98C27A34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EF9C6A-3957-454C-23B7-0CE40D98EFA6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F85CDD-6BF6-A203-C6A8-27CB68893FE8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C06E3F-3519-7120-AACE-852B894664D6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655CCD7-DB86-D1B0-89C3-AC93B1DA49B4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22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4BF3A-BF04-1630-96B5-3D9177106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865EA0-E2CD-EE04-C9E8-E9B1F330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Is JIT compiler better?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BDCC8D-0DF6-7918-4689-98A143EEC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B89A7F-9926-6A40-ADC1-819378A07D22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1E0E34-8841-72DF-EBAE-93DD62F95341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249582-1F7A-604F-2523-D9A3019B5CC6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67E440-7BE6-4349-6403-F5D2844545BD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3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AA53F-1A86-B3FD-12A2-0973E2547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5D60BB-A3A7-DDE7-9F6A-6187219C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A deeper look at compilers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7E549C-AE79-0047-BEC6-005D4593E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9092D4-958C-3A8E-8F99-27AB3C5159DC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82FA9B-C76E-6243-6933-DDF42D954D99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2D532B-18A0-734F-54DA-17D7AC3FF8CC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3DBB41-7FED-CFA0-F68D-CDCB52B9D203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2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C162E-AF98-0947-61F6-65F23962F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100DC3-B6EF-C9D5-BE2B-A4B0A3D1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AF322A-6853-2571-913C-46DAB63D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E8DA06-2109-66EC-0ACF-5D6A1531FD6D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4BD676-6226-C3A7-5139-46428DA25949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F55C9E-DD7F-6FDB-5E95-C36B8563C4FA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F7482E-78A1-9138-DF24-412E0399FE10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52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8E190-33AE-EAF9-276C-748F8CEEF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E79A87-F06E-D1CB-5FF4-0C6D025E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027BA5-484C-1184-9346-C77D5309A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112834-DA3D-2885-22A7-CDDE56035300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0C5A98-65A9-4FC5-5323-3CD059229320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8968AF-A338-118D-36C7-53B385697FA2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916510-32F1-4E8E-4F12-820F2AEF7650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00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6B1DE-DA8D-A70C-3854-7E0EA9117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B7CA6D-7248-3798-F1E2-CF41C2BC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1EF87C-F57B-A995-7CE6-7EEE60E8E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874EAA-8B72-10AB-63E6-3BF3E92C5B70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62E79E-8E82-E28E-F0FF-8B6E4949DEE1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99EB03-B38B-7A90-808E-3E4CA157976F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2592AF-6B90-A617-3176-01CF97057A8A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38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1F03E-540A-DC78-2038-EBA785F84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FAF421-1FA7-07B4-2D06-13982308E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A3FF78-9DDC-7AE4-C26F-CCA40A5F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8188E3-5A1D-0F07-4E23-75E8FF438511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5C2771-8DC9-909F-5172-2F9F7AD93016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834065-65FA-9CCD-7DF8-CF08A6A2E486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07ABF5-DDAE-F9B9-6072-3977F7C78F70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55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7DE0A-B28C-63C2-0B36-36D9BCA92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F3B264-77E8-E5FA-CF9F-CDDCBCFD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Compiler optimization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392170-6CAA-4D2C-5AD4-2A00F92E0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AD1E8-133B-1B1E-CC85-2BC92F801798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A59C9C-178E-9C04-55DC-FDC3E0E0B804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2941AB-B01A-2B70-EE91-065ED2D76107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612F6A-F5B7-F075-95BF-268D917867C0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40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1F165-B681-D9FA-4D2B-714BF70F2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02F572-AA51-50B4-A0D2-C315C4F73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0924BE-36D4-908A-5B16-04207EDF2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4E887-7982-8D5D-A2C0-6F1DE31EC691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1EDBC1-57CC-F2FB-F2AE-BE64616188F9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6E5050B-BC0F-3084-03C1-63B4D0B1E430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4FF317-6D55-53FB-42BC-937E175430ED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5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66199-ABE9-1CF8-D6A5-614D6C787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45A26F-50BD-5AC2-C4B1-3B5B8458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chemeClr val="accent6"/>
                </a:solidFill>
              </a:rPr>
              <a:t>compiler</a:t>
            </a:r>
            <a:r>
              <a:rPr lang="en-US" dirty="0"/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9F2DDD-8FF3-ADB7-0389-4440042DD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pPr>
              <a:buSzPct val="100000"/>
            </a:pPr>
            <a:r>
              <a:rPr lang="en-US" dirty="0">
                <a:sym typeface="Wingdings" panose="05000000000000000000" pitchFamily="2" charset="2"/>
              </a:rPr>
              <a:t>It is a tool which translates a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high-level language</a:t>
            </a:r>
            <a:r>
              <a:rPr lang="en-US" dirty="0">
                <a:sym typeface="Wingdings" panose="05000000000000000000" pitchFamily="2" charset="2"/>
              </a:rPr>
              <a:t> into a 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low-level language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>
              <a:buSzPct val="100000"/>
            </a:pPr>
            <a:r>
              <a:rPr lang="en-US" dirty="0">
                <a:sym typeface="Wingdings" panose="05000000000000000000" pitchFamily="2" charset="2"/>
              </a:rPr>
              <a:t>Now this brings few </a:t>
            </a:r>
            <a:r>
              <a:rPr lang="en-US" dirty="0">
                <a:solidFill>
                  <a:schemeClr val="accent4"/>
                </a:solidFill>
                <a:sym typeface="Wingdings" panose="05000000000000000000" pitchFamily="2" charset="2"/>
              </a:rPr>
              <a:t>questions</a:t>
            </a:r>
            <a:r>
              <a:rPr lang="en-US" dirty="0">
                <a:sym typeface="Wingdings" panose="05000000000000000000" pitchFamily="2" charset="2"/>
              </a:rPr>
              <a:t> to mind:</a:t>
            </a:r>
          </a:p>
          <a:p>
            <a:pPr marL="971539" lvl="1" indent="-514350">
              <a:buSzPct val="100000"/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Is that all a compiler does?</a:t>
            </a:r>
          </a:p>
          <a:p>
            <a:pPr marL="971539" lvl="1" indent="-514350">
              <a:buSzPct val="100000"/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Why do we need to use a compiler?</a:t>
            </a:r>
          </a:p>
          <a:p>
            <a:pPr marL="971539" lvl="1" indent="-514350">
              <a:buSzPct val="100000"/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What is an </a:t>
            </a:r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interpreter</a:t>
            </a:r>
            <a:r>
              <a:rPr lang="en-US" dirty="0">
                <a:sym typeface="Wingdings" panose="05000000000000000000" pitchFamily="2" charset="2"/>
              </a:rPr>
              <a:t>? does it also translate?</a:t>
            </a:r>
          </a:p>
          <a:p>
            <a:pPr marL="971539" lvl="1" indent="-514350">
              <a:buSzPct val="100000"/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By </a:t>
            </a:r>
            <a:r>
              <a:rPr lang="en-US" i="1" dirty="0">
                <a:sym typeface="Wingdings" panose="05000000000000000000" pitchFamily="2" charset="2"/>
              </a:rPr>
              <a:t>translate</a:t>
            </a:r>
            <a:r>
              <a:rPr lang="en-US" dirty="0">
                <a:sym typeface="Wingdings" panose="05000000000000000000" pitchFamily="2" charset="2"/>
              </a:rPr>
              <a:t> can we change </a:t>
            </a:r>
            <a:r>
              <a:rPr lang="en-US" b="1" i="1" dirty="0">
                <a:solidFill>
                  <a:schemeClr val="accent2"/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ym typeface="Wingdings" panose="05000000000000000000" pitchFamily="2" charset="2"/>
              </a:rPr>
              <a:t> into </a:t>
            </a:r>
            <a:r>
              <a:rPr lang="en-US" b="1" i="1" dirty="0">
                <a:solidFill>
                  <a:schemeClr val="accent1"/>
                </a:solidFill>
                <a:sym typeface="Wingdings" panose="05000000000000000000" pitchFamily="2" charset="2"/>
              </a:rPr>
              <a:t>JavaScript</a:t>
            </a:r>
            <a:r>
              <a:rPr lang="en-US" dirty="0">
                <a:sym typeface="Wingdings" panose="05000000000000000000" pitchFamily="2" charset="2"/>
              </a:rPr>
              <a:t>? Or is it only limited to HLL -&gt; LLL?</a:t>
            </a:r>
          </a:p>
          <a:p>
            <a:pPr>
              <a:buSzPct val="100000"/>
            </a:pPr>
            <a:endParaRPr lang="en-US" dirty="0">
              <a:sym typeface="Wingdings" panose="05000000000000000000" pitchFamily="2" charset="2"/>
            </a:endParaRPr>
          </a:p>
          <a:p>
            <a:pPr>
              <a:buSzPct val="100000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9D1FBD-902E-A1F7-6B1D-3C9ED16197CA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092A44-162C-783A-C424-12F8BE9C922E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52C5CE-C267-C53C-9383-DEF7D7DC85D2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072DFB-372B-7608-1A9D-E473351428A0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35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0BC7D-9A45-3697-43B3-65F2DB2F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39F9076-49A8-2E00-699B-EC1A8710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8E1FB8-C8B4-E33B-7791-E5E22359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DC3E03-43BB-B308-7A03-4DE02C810697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EFF97A-548A-7A29-944A-F432CFC8908D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7C0D55-1705-9686-E38D-532FFDD45CF5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FD2D3A-491F-85C2-191F-50D1C979132D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82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79E74-6FFE-F77E-F06D-BE92D1695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7CBD58-F80D-AA84-C51A-5171B453B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F87FB7-4F8C-3129-F245-8E922573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314FEC-46F7-C49E-565C-4DE857DFED4C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58C3B6-7E3B-CB30-4C84-D4E936444435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469E9E-75BB-C09E-2927-20178CD3C0A6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144132-DD81-0D74-910C-545308DFAFDE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41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DF45E-EA34-FB0C-2837-D289EC723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2253A1-0548-EB69-54A1-CA8B606A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1BF2A2-0CF1-26DA-AC69-E2F7F5D78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6DF293-CFBA-D43D-B004-8AC5DBCA1A2B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B8F599-64DE-E390-15AD-4744AC10C2B5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E5A692-93ED-328A-5E4F-60FAFF09E51E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873DBD-C16B-C14C-846D-8F5008436C9D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92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B252B-DDBD-D645-8F90-74BC89D2F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69AA51-4AF2-5C63-C082-7A3AFC7B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My own compiler: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06B851-D322-6F7D-AA11-935FCAA8F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493A83-F902-6397-A4A0-90CF99E49491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34DDE5-BC54-FA69-5D5B-D002C4A6DC68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24984A-6CAE-BD5D-077F-DF314D8088A5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603CBD-076D-FF56-7610-E61ED5D6DE16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9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83145-6B12-90D9-879F-2191D6FAB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615D88-973B-3485-F465-10369CFE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382495-4B1E-8879-C49D-B3DE3DA23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CDFCEE-FF5A-47F8-0ECB-091115E055C1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12AEE6-834B-7482-54BE-FBC11CE2B04F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91025F-88A4-3E46-9016-C6345FC1FAA1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CF4BCD-90FF-F1D7-5AE7-911655743C0A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45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9ABD4-C70B-229B-F019-8FEBB69F5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4ADF60-C78D-5BA5-CDDC-BDBF8502A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939951-DDAC-2BB0-8CCD-3423838AE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BAB443-0273-36FA-E697-C1BB87DF55A7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82ECB2-7FFF-AE86-D805-6358D75AC228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3DD73D-8FDA-EA61-ADD0-98FD046B4EE8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8547C7-0336-1D52-0DCD-9F77E8501ED3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3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36B37-BAAD-57C0-A439-9C65F262B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954296-4151-DDF2-F12C-6757FBA05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Why we use a compiler: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739D32-F71C-8431-882C-BA2E32007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the early 1950s, there were no programming languages, and all code had to be written directly in machine code!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needed a more efficient way to interact with computers.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solution was to write code in a higher-level programming language, which could then be translated into machine code using a compiler.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9ECF3F-B187-A31B-3DFA-BF958C6161C9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AFCEDA-61D1-FD09-9472-4EAD6CDDEBD6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E8C956-809D-78C0-7045-F2ED4A77F00D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3FFC58-E595-F5A1-7909-15D008F0C716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21019-481C-C071-DC67-E600C2651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4B5257-8869-E23B-C851-2B1DE480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History of Compilers: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07FCB8-8D31-9FC1-22AB-29815C4C7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1957 the first programming language FORTRAN (FORmula TRANslation) was invented, its compiler translated complex mathematical formulae into efficient machine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1958 LISP’s compiler introduced dynamic memory allocation and garbage collection.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1959 COBOL’s compiler focused on portability, allowing the same code to run on different machines.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DCB79-D1ED-3BD5-2C49-2CF660780A6E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956BF7-BE71-A9EC-079D-5F084AB9F9B6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AF4B99-C1D1-838C-D264-AE129883C737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F109CD-D2A5-E4BA-A32D-3C7E5282DFFB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6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9D6A6-9801-230B-7F3A-7E268CD66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71A7BE-4AD5-EAB0-A45D-5D41AA4D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r>
              <a:rPr lang="en-US" dirty="0"/>
              <a:t>In 1960 ALGOL’s compiler introduced structured programming and syntax trees, which became critical for modern compiler design.</a:t>
            </a:r>
          </a:p>
          <a:p>
            <a:r>
              <a:rPr lang="en-US" dirty="0"/>
              <a:t>In 1972 C programming language was developed, requiring compilers to optimize for performance.</a:t>
            </a:r>
          </a:p>
          <a:p>
            <a:r>
              <a:rPr lang="en-US" dirty="0"/>
              <a:t>Coming to the modern era, we have made significant advancements in the compiler industry, these are some of the modern compiler used:</a:t>
            </a:r>
          </a:p>
          <a:p>
            <a:pPr lvl="1"/>
            <a:r>
              <a:rPr lang="en-US" dirty="0"/>
              <a:t>Just in time compiler (more on this later)</a:t>
            </a:r>
          </a:p>
          <a:p>
            <a:pPr lvl="1"/>
            <a:r>
              <a:rPr lang="en-US" dirty="0"/>
              <a:t>Cross-platform compilers and so on</a:t>
            </a:r>
          </a:p>
          <a:p>
            <a:r>
              <a:rPr lang="en-US" dirty="0"/>
              <a:t>Some modern compilers even integrate AI to predict optimization strategies and improve performance.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F996C-DFD7-8D38-E8C7-DB135C5D7B61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9C48AF-76E8-721C-6016-36A2FC618FA2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712E74-2BF1-0FF0-AB3C-DE03EE891E2C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4EFD9F-7E99-51BE-FA26-D2A8D78C4190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2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959B6-2161-A37C-DC4A-DE5348503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E1FCDF-BDA5-DF1F-F9AD-F70B5DA0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A modern compiler: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AB8C8D-F97D-1E85-A3FC-84AFE40DB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488437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dirty="0">
                <a:solidFill>
                  <a:schemeClr val="accent3"/>
                </a:solidFill>
              </a:rPr>
              <a:t>three</a:t>
            </a:r>
            <a:r>
              <a:rPr lang="en-US" dirty="0"/>
              <a:t> phases: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1349DE-4F32-4778-0EAB-373A13177675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47B0D2-26CF-8407-79B1-EF8202040DE2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2C92ED-B3B4-D449-1C38-B493A87B1524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6AD54E-2879-61B1-7C75-671F1054D3CB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1A33AF-345D-BF81-8CC3-D2D4C7AAFB99}"/>
              </a:ext>
            </a:extLst>
          </p:cNvPr>
          <p:cNvSpPr/>
          <p:nvPr/>
        </p:nvSpPr>
        <p:spPr>
          <a:xfrm>
            <a:off x="1932842" y="3429004"/>
            <a:ext cx="2015211" cy="108016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902D13-2014-13C0-9356-5A96617077ED}"/>
              </a:ext>
            </a:extLst>
          </p:cNvPr>
          <p:cNvSpPr txBox="1"/>
          <p:nvPr/>
        </p:nvSpPr>
        <p:spPr>
          <a:xfrm>
            <a:off x="2083482" y="373825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Front-End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AEF1EA-5000-7F53-36FB-851463F57EEE}"/>
              </a:ext>
            </a:extLst>
          </p:cNvPr>
          <p:cNvSpPr/>
          <p:nvPr/>
        </p:nvSpPr>
        <p:spPr>
          <a:xfrm>
            <a:off x="4938117" y="3429000"/>
            <a:ext cx="2015211" cy="108016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3B6DB2-FCB2-2A53-F671-81F400E17666}"/>
              </a:ext>
            </a:extLst>
          </p:cNvPr>
          <p:cNvSpPr/>
          <p:nvPr/>
        </p:nvSpPr>
        <p:spPr>
          <a:xfrm>
            <a:off x="7943393" y="3429000"/>
            <a:ext cx="2015211" cy="108016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CC249-A378-F78C-D6F2-F7E00463882F}"/>
              </a:ext>
            </a:extLst>
          </p:cNvPr>
          <p:cNvSpPr txBox="1"/>
          <p:nvPr/>
        </p:nvSpPr>
        <p:spPr>
          <a:xfrm>
            <a:off x="5093566" y="378441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145048-7603-81A2-4303-A36AEEC8BB47}"/>
              </a:ext>
            </a:extLst>
          </p:cNvPr>
          <p:cNvSpPr txBox="1"/>
          <p:nvPr/>
        </p:nvSpPr>
        <p:spPr>
          <a:xfrm>
            <a:off x="8178992" y="373825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Back-End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2953DA-9D92-06BC-3A31-B481952DBF64}"/>
              </a:ext>
            </a:extLst>
          </p:cNvPr>
          <p:cNvSpPr txBox="1"/>
          <p:nvPr/>
        </p:nvSpPr>
        <p:spPr>
          <a:xfrm>
            <a:off x="10412384" y="3553586"/>
            <a:ext cx="1374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Machine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240AF7-989F-0182-3BD4-71AD7A0745BE}"/>
              </a:ext>
            </a:extLst>
          </p:cNvPr>
          <p:cNvSpPr txBox="1"/>
          <p:nvPr/>
        </p:nvSpPr>
        <p:spPr>
          <a:xfrm>
            <a:off x="252243" y="3553585"/>
            <a:ext cx="1204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Source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Code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E9BC22-4CE6-51CD-C2E2-415C95EFDAB7}"/>
              </a:ext>
            </a:extLst>
          </p:cNvPr>
          <p:cNvCxnSpPr>
            <a:cxnSpLocks/>
            <a:stCxn id="2" idx="3"/>
            <a:endCxn id="31" idx="1"/>
          </p:cNvCxnSpPr>
          <p:nvPr/>
        </p:nvCxnSpPr>
        <p:spPr>
          <a:xfrm flipV="1">
            <a:off x="3948053" y="3969083"/>
            <a:ext cx="276062" cy="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7B2C82-8357-B60D-5BA8-E25387354B35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6953328" y="3969083"/>
            <a:ext cx="2760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705142-D5C5-0670-F535-F04374C8C1B4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9958604" y="3969083"/>
            <a:ext cx="453780" cy="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7212FB-FEE3-7C2E-6BFA-EE3314FAA3C2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1456420" y="3969084"/>
            <a:ext cx="476422" cy="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99FEF2-9424-5139-43AB-EC6C9503E67F}"/>
              </a:ext>
            </a:extLst>
          </p:cNvPr>
          <p:cNvSpPr txBox="1"/>
          <p:nvPr/>
        </p:nvSpPr>
        <p:spPr>
          <a:xfrm>
            <a:off x="4224115" y="37844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35F1F7-48EE-89DD-563A-F7A3435DD93D}"/>
              </a:ext>
            </a:extLst>
          </p:cNvPr>
          <p:cNvSpPr txBox="1"/>
          <p:nvPr/>
        </p:nvSpPr>
        <p:spPr>
          <a:xfrm>
            <a:off x="7229390" y="37844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3B8F66-B0DA-A027-6131-FC4DCCBE66ED}"/>
              </a:ext>
            </a:extLst>
          </p:cNvPr>
          <p:cNvCxnSpPr>
            <a:cxnSpLocks/>
            <a:stCxn id="31" idx="3"/>
            <a:endCxn id="13" idx="1"/>
          </p:cNvCxnSpPr>
          <p:nvPr/>
        </p:nvCxnSpPr>
        <p:spPr>
          <a:xfrm>
            <a:off x="4662055" y="3969083"/>
            <a:ext cx="2760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411E7B-C752-C7BD-7DC3-C1A2C3D52D2B}"/>
              </a:ext>
            </a:extLst>
          </p:cNvPr>
          <p:cNvCxnSpPr>
            <a:cxnSpLocks/>
            <a:stCxn id="32" idx="3"/>
            <a:endCxn id="14" idx="1"/>
          </p:cNvCxnSpPr>
          <p:nvPr/>
        </p:nvCxnSpPr>
        <p:spPr>
          <a:xfrm>
            <a:off x="7667330" y="3969083"/>
            <a:ext cx="27606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61C92DF1-61AD-FF4F-C431-078DB64D0E40}"/>
              </a:ext>
            </a:extLst>
          </p:cNvPr>
          <p:cNvSpPr txBox="1">
            <a:spLocks/>
          </p:cNvSpPr>
          <p:nvPr/>
        </p:nvSpPr>
        <p:spPr>
          <a:xfrm>
            <a:off x="838200" y="5191996"/>
            <a:ext cx="10515600" cy="488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Let’s look at them briefly.</a:t>
            </a:r>
          </a:p>
        </p:txBody>
      </p:sp>
    </p:spTree>
    <p:extLst>
      <p:ext uri="{BB962C8B-B14F-4D97-AF65-F5344CB8AC3E}">
        <p14:creationId xmlns:p14="http://schemas.microsoft.com/office/powerpoint/2010/main" val="225651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4DE13-5837-726A-B30C-4EA4FEC5E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FB25DB-43B0-773A-1D2F-B7EE12AE8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Front End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Converts the code into an intermediate representation</a:t>
            </a:r>
          </a:p>
          <a:p>
            <a:pPr lvl="1"/>
            <a:r>
              <a:rPr lang="en-US" dirty="0"/>
              <a:t>It involves preprocessing, tokenizing, parsing, and then finally generating the IR.</a:t>
            </a:r>
          </a:p>
          <a:p>
            <a:r>
              <a:rPr lang="en-US" dirty="0">
                <a:solidFill>
                  <a:schemeClr val="accent4"/>
                </a:solidFill>
              </a:rPr>
              <a:t>Optimization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IR generated in the frontend is then optimized for either speed or space.</a:t>
            </a:r>
          </a:p>
          <a:p>
            <a:pPr lvl="1"/>
            <a:r>
              <a:rPr lang="en-US" dirty="0"/>
              <a:t>Such as loop optimization, dead code elimination etc.</a:t>
            </a:r>
          </a:p>
          <a:p>
            <a:r>
              <a:rPr lang="en-US" dirty="0">
                <a:solidFill>
                  <a:schemeClr val="accent2"/>
                </a:solidFill>
              </a:rPr>
              <a:t>Back End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It translates the optimized IR into machine code or assembly language specific to the target device.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DDB69-327F-7A46-E858-B817C0360F8E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152C82-CA3C-A829-5F08-0130A14AE023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C1CA07-2260-C4F0-16B0-CAAF712887FF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E2806-DDE7-D873-595B-B1A53C88EB02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0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9E1FA-5BD9-4E89-8742-AB603BA68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956484-F830-1D18-B190-B7F09638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What is an interpreter?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D12914-87A1-F829-A681-E28189E20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511AF4-A9D5-44B5-18E3-B63B4C1BB3DB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3193AE-9988-A059-6DD1-DE83272E7425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A4A6E2-D8E1-02B4-1466-94F19B16FC2D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D94E8B-D704-CC97-062F-71B500DEC6C2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1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D3BB3-44D8-6D36-1F5D-9AAD2EE99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977B9A-1BC1-426B-DC1C-701748411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3CD246-9200-ED13-E469-12174F984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7B9716-5F46-6466-F134-231965C8C2F7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FA1AC5-60A7-81D9-8135-CB1D08E290B9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06C3FF-11A0-91DD-7723-A1BB5C0A5139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2B25E2-AB25-73B6-845B-418A52700116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1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tppuccin - Macchiato">
      <a:dk1>
        <a:srgbClr val="24273A"/>
      </a:dk1>
      <a:lt1>
        <a:srgbClr val="CAD3F5"/>
      </a:lt1>
      <a:dk2>
        <a:srgbClr val="181926"/>
      </a:dk2>
      <a:lt2>
        <a:srgbClr val="A5ADCB"/>
      </a:lt2>
      <a:accent1>
        <a:srgbClr val="ED8796"/>
      </a:accent1>
      <a:accent2>
        <a:srgbClr val="A6DA95"/>
      </a:accent2>
      <a:accent3>
        <a:srgbClr val="EED49F"/>
      </a:accent3>
      <a:accent4>
        <a:srgbClr val="8AADF4"/>
      </a:accent4>
      <a:accent5>
        <a:srgbClr val="F5BDE6"/>
      </a:accent5>
      <a:accent6>
        <a:srgbClr val="8BD5CA"/>
      </a:accent6>
      <a:hlink>
        <a:srgbClr val="8AADF4"/>
      </a:hlink>
      <a:folHlink>
        <a:srgbClr val="C6A0F6"/>
      </a:folHlink>
    </a:clrScheme>
    <a:fontScheme name="Code">
      <a:majorFont>
        <a:latin typeface="OCR A Extended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7802</TotalTime>
  <Words>421</Words>
  <Application>Microsoft Office PowerPoint</Application>
  <PresentationFormat>Widescreen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OCR A Extended</vt:lpstr>
      <vt:lpstr>Wingdings</vt:lpstr>
      <vt:lpstr>Office Theme</vt:lpstr>
      <vt:lpstr>Compilers</vt:lpstr>
      <vt:lpstr>What is a compiler?</vt:lpstr>
      <vt:lpstr>Why we use a compiler:</vt:lpstr>
      <vt:lpstr>History of Compilers:</vt:lpstr>
      <vt:lpstr>PowerPoint Presentation</vt:lpstr>
      <vt:lpstr>A modern compiler:</vt:lpstr>
      <vt:lpstr>PowerPoint Presentation</vt:lpstr>
      <vt:lpstr>What is an interpreter?</vt:lpstr>
      <vt:lpstr>PowerPoint Presentation</vt:lpstr>
      <vt:lpstr>Compilers vs Interpreters</vt:lpstr>
      <vt:lpstr>PowerPoint Presentation</vt:lpstr>
      <vt:lpstr>Is JIT compiler better?</vt:lpstr>
      <vt:lpstr>A deeper look at compilers</vt:lpstr>
      <vt:lpstr>PowerPoint Presentation</vt:lpstr>
      <vt:lpstr>PowerPoint Presentation</vt:lpstr>
      <vt:lpstr>PowerPoint Presentation</vt:lpstr>
      <vt:lpstr>PowerPoint Presentation</vt:lpstr>
      <vt:lpstr>Compiler optimization</vt:lpstr>
      <vt:lpstr>PowerPoint Presentation</vt:lpstr>
      <vt:lpstr>PowerPoint Presentation</vt:lpstr>
      <vt:lpstr>PowerPoint Presentation</vt:lpstr>
      <vt:lpstr>PowerPoint Presentation</vt:lpstr>
      <vt:lpstr>My own compiler: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Raj Tadi</dc:creator>
  <cp:lastModifiedBy>Joshua Raj Tadi</cp:lastModifiedBy>
  <cp:revision>5</cp:revision>
  <dcterms:created xsi:type="dcterms:W3CDTF">2025-03-22T08:27:16Z</dcterms:created>
  <dcterms:modified xsi:type="dcterms:W3CDTF">2025-03-27T18:31:56Z</dcterms:modified>
</cp:coreProperties>
</file>