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94" r:id="rId10"/>
    <p:sldId id="264" r:id="rId11"/>
    <p:sldId id="283" r:id="rId12"/>
    <p:sldId id="266" r:id="rId13"/>
    <p:sldId id="267" r:id="rId14"/>
    <p:sldId id="284" r:id="rId15"/>
    <p:sldId id="285" r:id="rId16"/>
    <p:sldId id="286" r:id="rId17"/>
    <p:sldId id="287" r:id="rId18"/>
    <p:sldId id="272" r:id="rId19"/>
    <p:sldId id="288" r:id="rId20"/>
    <p:sldId id="289" r:id="rId21"/>
    <p:sldId id="290" r:id="rId22"/>
    <p:sldId id="291" r:id="rId23"/>
    <p:sldId id="277" r:id="rId24"/>
    <p:sldId id="292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U can write an </a:t>
            </a:r>
            <a:r>
              <a:rPr lang="en-US" dirty="0">
                <a:solidFill>
                  <a:schemeClr val="accent2"/>
                </a:solidFill>
              </a:rPr>
              <a:t>interpreter for C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compiler for 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356-F522-421E-B70C-296C5745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CFDBF-5840-DFFD-CDE5-6E5F20A8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F523A-1E6C-5400-3D9C-C84E5AABE49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7A81C-64D0-7310-AB5F-3C8AEA5C604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58254-F01B-09B7-F7AA-E9D05D91E17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92F570-D1A3-5BCB-15C8-8A24A9F2D77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Is JIT compiler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This guy is very cool, it runs the program a few times then sees what to optimize and then optimizes it just in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deeper look at 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AF80-B67F-ED18-A5CE-F0702210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C6BC0-B6E4-9EC4-54E4-8A588AAB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F4EF6-5F98-55DE-5AEC-C51CDBFD5DD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AD322-5550-375B-CF4D-DD936501487C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65C95-A04B-0C6A-2F23-D6965CC6517B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D64E3C-8A72-A20E-D294-C5A028D9F79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FA02-40CA-84F0-7963-7834A12B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04316-A825-F46A-A748-08E63FE6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56967-1BF0-B4DB-5533-A42B579C50E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D86FEF-9C86-E5B5-E3E6-0072D34D5FC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4FB61-6EAB-6449-C18B-F1AF4A480E1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5F4E08-F4EA-6EBD-5D27-50482205E87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750-ACB3-B516-462A-A1F5F013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A8F52A-CD28-6FC0-58E9-3EB4A8B7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502F2-D6B2-27F5-E55D-3720A11DEB5F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1518D8-1F06-18BE-078D-018F0CD3725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C9233-7474-C360-CFB2-8A06325A63B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DEC8A-EA63-18EC-1364-619FF770896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8D5-F54B-7146-993B-353967B8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08AB2-6307-1892-6A64-17DF995E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3D747-5CA6-E8D8-180C-B0C117649C6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52EBC-5DF7-03D3-C162-8895631C087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4732-96A0-589C-1E30-58ED9FABA5B9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876252-CD70-298F-76E2-3F076A3C6C6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8BBEA-B72C-22D9-9A34-E8E7E253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5E54DB-0E08-3A30-5E8E-BF61A8B4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3D7A8-F041-A238-5F17-8EA308298ED4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86D32-6AF1-5091-CF8E-1DB773B4869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7E168E-475D-9784-12F7-4755DE03D8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E7E89-FC59-E0AB-1CB0-FAB110DBE5D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BBD-5C09-5940-6E05-8F30A57A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EBD3-B021-F0B6-B437-500EF2E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34884-79B7-E49D-F8B9-7E24B1A4F9B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2FBF8-7E8C-B581-F42E-91DC5F9BE2A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2F5809-2092-24E4-BC04-43C924B5C83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72223-9867-C64D-D19E-6C8E4EEA16E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E9FE-735E-DBE7-AEFF-6CA50E45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217C8-13EE-6DE9-4130-6DEE153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49CB8-47BC-D299-3D60-7B5E02CCEDC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DD29D1-9863-6BAC-D8D2-246034C9F63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32E11-85C1-B765-2B6C-2C0E033E888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3B64ED-770C-A9C9-325E-D4068910481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68A4-40B4-C9D4-BD02-491C5B7F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24B80-2897-830F-34D5-3E02FE6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8E26D-29EF-ECA1-79BA-FF79AAC7CAF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269344-8580-7C33-2103-8527A67BD71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B6879-7BDB-4BBC-BF72-70E24FD34B6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97FB46-B145-6CDA-F333-8A9C783D9C94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My own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The programming language name is “English Programming Language” or EPL for short</a:t>
            </a:r>
          </a:p>
          <a:p>
            <a:r>
              <a:rPr lang="en-US" dirty="0"/>
              <a:t>It can contain stuff like</a:t>
            </a:r>
            <a:br>
              <a:rPr lang="en-US" dirty="0"/>
            </a:br>
            <a:r>
              <a:rPr lang="en-US" dirty="0"/>
              <a:t>can you please </a:t>
            </a:r>
            <a:r>
              <a:rPr lang="en-US" dirty="0">
                <a:solidFill>
                  <a:schemeClr val="accent1"/>
                </a:solidFill>
              </a:rPr>
              <a:t>print </a:t>
            </a:r>
            <a:r>
              <a:rPr lang="en-US" dirty="0"/>
              <a:t>stuff like </a:t>
            </a:r>
            <a:r>
              <a:rPr lang="en-US" dirty="0">
                <a:solidFill>
                  <a:schemeClr val="accent2"/>
                </a:solidFill>
              </a:rPr>
              <a:t>“Hello World!!!”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Here only print is read by my compiler and it only prints whatever is present in double inverted commas, the line ends with the full stop (replacement for semicolon)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BCE-1F27-F9EB-3EDA-B2C1F2E7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27B04B-0B42-BF7C-9066-0B82CCBA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It can even do things like</a:t>
            </a:r>
            <a:br>
              <a:rPr lang="en-US" dirty="0"/>
            </a:br>
            <a:r>
              <a:rPr lang="en-US" dirty="0"/>
              <a:t>can you </a:t>
            </a: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/>
              <a:t>‘x’ be of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“5”.</a:t>
            </a:r>
          </a:p>
          <a:p>
            <a:r>
              <a:rPr lang="en-US" dirty="0"/>
              <a:t>Basically, my compiler translates EPL into C code then it uses GCC to compile it into a binary lmao.</a:t>
            </a:r>
          </a:p>
          <a:p>
            <a:r>
              <a:rPr lang="en-US" dirty="0"/>
              <a:t>Here you could say that the c code is my intermediate representation.</a:t>
            </a:r>
          </a:p>
          <a:p>
            <a:r>
              <a:rPr lang="en-US" dirty="0"/>
              <a:t>The frontend part translates EPL into C, there is no optimization step, the backend is just GCC, hence the C code gets converted into machine code ready to be executed. (insaneee ik)</a:t>
            </a:r>
          </a:p>
          <a:p>
            <a:r>
              <a:rPr lang="en-US" dirty="0"/>
              <a:t>And also note, my compiler is written in C (oof)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11AF6-3C49-345B-CCAE-D6BF2FDE636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F8711-F559-0A4F-41B7-BF8E76C9026D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3E67B0-A6BC-7FB9-3653-D4F5F4EBD8F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9BFEC0-380A-3C95-FDF7-405FB3E0A02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EDA4-6CB9-EE2E-D23D-943D4E7A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6EEB7-44CE-7C32-9F41-483B0AA5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608EE-39CD-22FB-3167-C91D91077C0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520A7-9CDE-71B5-F5EA-1A0BF6CF830B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88FE2-1724-80DD-4D8F-F0B54314BB0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E38E-CCAA-4FF0-E14B-501CF1E5407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use a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1950s, there were no programming languages, and all code had to be 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more efficient way 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higher-level programming language, which could then be translated into machine code 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History of Compilers: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1957 the first programming language FORTRAN (FORmula TRANslation) was invented, its compiler translated complex mathematical formulae into efficient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1958 LISP’s compiler introduced dynamic memory allocation and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1959 COBOL’s compiler focused on portability,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1960 ALGOL’s compiler introduced structured programming and syntax trees, which became critical for modern compiler design.</a:t>
            </a:r>
          </a:p>
          <a:p>
            <a:r>
              <a:rPr lang="en-US" dirty="0"/>
              <a:t>In 1972 C programming language was developed, requiring compilers to optimize for performance.</a:t>
            </a:r>
          </a:p>
          <a:p>
            <a:r>
              <a:rPr lang="en-US" dirty="0"/>
              <a:t>Coming to the modern era, we have made significant advancements in the compiler industry, these are some of the modern compiler used:</a:t>
            </a:r>
          </a:p>
          <a:p>
            <a:pPr lvl="1"/>
            <a:r>
              <a:rPr lang="en-US" dirty="0"/>
              <a:t>Just in time compiler (more on this later)</a:t>
            </a:r>
          </a:p>
          <a:p>
            <a:pPr lvl="1"/>
            <a:r>
              <a:rPr lang="en-US" dirty="0"/>
              <a:t>Cross-platform compilers and so on</a:t>
            </a:r>
          </a:p>
          <a:p>
            <a:r>
              <a:rPr lang="en-US" dirty="0"/>
              <a:t>Some modern compilers even integrate AI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briefly.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intermediate representation</a:t>
            </a:r>
          </a:p>
          <a:p>
            <a:pPr lvl="1"/>
            <a:r>
              <a:rPr lang="en-US" dirty="0"/>
              <a:t>It involves preprocessing, tokenizing, parsing, and then finally generating the IR.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optimized for either speed or space.</a:t>
            </a:r>
          </a:p>
          <a:p>
            <a:pPr lvl="1"/>
            <a:r>
              <a:rPr lang="en-US" dirty="0"/>
              <a:t>Such as loop optimization, dead code elimination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machine code or assembly language specific to the target device.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interpreter?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It takes the source code, converts it to machine instructions and directly runs them.</a:t>
            </a:r>
          </a:p>
          <a:p>
            <a:r>
              <a:rPr lang="en-US" dirty="0"/>
              <a:t>The working of a interpreter is closely associated to how a debugger works.</a:t>
            </a:r>
          </a:p>
          <a:p>
            <a:r>
              <a:rPr lang="en-US" dirty="0"/>
              <a:t>This was developed to run projects or apps which are still under 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2C-29C2-BD74-232A-47A2681E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D8155-F0DC-D2AE-4397-317E18D9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An interpreter generally uses these following strategies for program execution: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Parse the source code and perform its behavior directly. Early versions of LISP used this.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Translate source code into some efficient intermediate representation and immediately execute that. Perl, Python, MATLAB, and Ruby are some examples.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Explicitly execute stored precompiled bytecode made by a compiler and matched with the interpreter's virtual machine. – cite this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67946-92E9-826C-F841-5481195870F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C996B-31F8-F6D0-932E-0E371E76FC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8686B6-36E8-8A91-C5A3-B4F783E8469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541C8-08F7-4437-1105-AF4830A477F8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9276</TotalTime>
  <Words>731</Words>
  <Application>Microsoft Office PowerPoint</Application>
  <PresentationFormat>Widescreen</PresentationFormat>
  <Paragraphs>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PowerPoint Presentation</vt:lpstr>
      <vt:lpstr>PowerPoint Presentation</vt:lpstr>
      <vt:lpstr>PowerPoint Presentation</vt:lpstr>
      <vt:lpstr>PowerPoint Presentation</vt:lpstr>
      <vt:lpstr>Compiler optimization</vt:lpstr>
      <vt:lpstr>PowerPoint Presentation</vt:lpstr>
      <vt:lpstr>PowerPoint Presentation</vt:lpstr>
      <vt:lpstr>PowerPoint Presentation</vt:lpstr>
      <vt:lpstr>PowerPoint Presentation</vt:lpstr>
      <vt:lpstr>My own compiler: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8</cp:revision>
  <dcterms:created xsi:type="dcterms:W3CDTF">2025-03-22T08:27:16Z</dcterms:created>
  <dcterms:modified xsi:type="dcterms:W3CDTF">2025-03-28T19:05:15Z</dcterms:modified>
</cp:coreProperties>
</file>