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5659" r:id="rId1"/>
  </p:sldMasterIdLst>
  <p:notesMasterIdLst>
    <p:notesMasterId r:id="rId29"/>
  </p:notesMasterIdLst>
  <p:handoutMasterIdLst>
    <p:handoutMasterId r:id="rId30"/>
  </p:handoutMasterIdLst>
  <p:sldIdLst>
    <p:sldId id="389" r:id="rId2"/>
    <p:sldId id="369" r:id="rId3"/>
    <p:sldId id="395" r:id="rId4"/>
    <p:sldId id="370" r:id="rId5"/>
    <p:sldId id="384" r:id="rId6"/>
    <p:sldId id="371" r:id="rId7"/>
    <p:sldId id="372" r:id="rId8"/>
    <p:sldId id="373" r:id="rId9"/>
    <p:sldId id="374" r:id="rId10"/>
    <p:sldId id="375" r:id="rId11"/>
    <p:sldId id="376" r:id="rId12"/>
    <p:sldId id="381" r:id="rId13"/>
    <p:sldId id="377" r:id="rId14"/>
    <p:sldId id="386" r:id="rId15"/>
    <p:sldId id="378" r:id="rId16"/>
    <p:sldId id="392" r:id="rId17"/>
    <p:sldId id="393" r:id="rId18"/>
    <p:sldId id="394" r:id="rId19"/>
    <p:sldId id="385" r:id="rId20"/>
    <p:sldId id="387" r:id="rId21"/>
    <p:sldId id="382" r:id="rId22"/>
    <p:sldId id="383" r:id="rId23"/>
    <p:sldId id="396" r:id="rId24"/>
    <p:sldId id="397" r:id="rId25"/>
    <p:sldId id="380" r:id="rId26"/>
    <p:sldId id="391" r:id="rId27"/>
    <p:sldId id="390" r:id="rId28"/>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Times" panose="02020603050405020304" pitchFamily="18"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Times" panose="02020603050405020304" pitchFamily="18"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Times" panose="02020603050405020304" pitchFamily="18"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Times" panose="02020603050405020304" pitchFamily="18"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Times" panose="02020603050405020304" pitchFamily="18"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Times" panose="02020603050405020304" pitchFamily="18"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Times" panose="02020603050405020304" pitchFamily="18"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Times" panose="02020603050405020304" pitchFamily="18"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Times" panose="02020603050405020304" pitchFamily="18"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FFFF"/>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50" autoAdjust="0"/>
    <p:restoredTop sz="66229" autoAdjust="0"/>
  </p:normalViewPr>
  <p:slideViewPr>
    <p:cSldViewPr>
      <p:cViewPr varScale="1">
        <p:scale>
          <a:sx n="83" d="100"/>
          <a:sy n="83" d="100"/>
        </p:scale>
        <p:origin x="1291" y="72"/>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slide" Target="slides/slide1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3169920" cy="480060"/>
          </a:xfrm>
          <a:prstGeom prst="rect">
            <a:avLst/>
          </a:prstGeom>
          <a:noFill/>
          <a:ln>
            <a:noFill/>
          </a:ln>
          <a:effectLst/>
        </p:spPr>
        <p:txBody>
          <a:bodyPr vert="horz" wrap="square" lIns="96661" tIns="48331" rIns="96661" bIns="48331" numCol="1" anchor="t" anchorCtr="0" compatLnSpc="1">
            <a:prstTxWarp prst="textNoShape">
              <a:avLst/>
            </a:prstTxWarp>
          </a:bodyPr>
          <a:lstStyle>
            <a:lvl1pPr eaLnBrk="1" hangingPunct="1">
              <a:defRPr sz="1300">
                <a:latin typeface="Trebuchet MS" charset="0"/>
                <a:ea typeface="ＭＳ Ｐゴシック" charset="0"/>
                <a:cs typeface="+mn-cs"/>
              </a:defRPr>
            </a:lvl1pPr>
          </a:lstStyle>
          <a:p>
            <a:pPr>
              <a:defRPr/>
            </a:pPr>
            <a:endParaRPr lang="en-US"/>
          </a:p>
        </p:txBody>
      </p:sp>
      <p:sp>
        <p:nvSpPr>
          <p:cNvPr id="32771" name="Rectangle 3"/>
          <p:cNvSpPr>
            <a:spLocks noGrp="1" noChangeArrowheads="1"/>
          </p:cNvSpPr>
          <p:nvPr>
            <p:ph type="dt" sz="quarter" idx="1"/>
          </p:nvPr>
        </p:nvSpPr>
        <p:spPr bwMode="auto">
          <a:xfrm>
            <a:off x="4145280" y="0"/>
            <a:ext cx="3169920" cy="480060"/>
          </a:xfrm>
          <a:prstGeom prst="rect">
            <a:avLst/>
          </a:prstGeom>
          <a:noFill/>
          <a:ln>
            <a:noFill/>
          </a:ln>
          <a:effectLst/>
        </p:spPr>
        <p:txBody>
          <a:bodyPr vert="horz" wrap="square" lIns="96661" tIns="48331" rIns="96661" bIns="48331" numCol="1" anchor="t" anchorCtr="0" compatLnSpc="1">
            <a:prstTxWarp prst="textNoShape">
              <a:avLst/>
            </a:prstTxWarp>
          </a:bodyPr>
          <a:lstStyle>
            <a:lvl1pPr algn="r" eaLnBrk="1" hangingPunct="1">
              <a:defRPr sz="1300">
                <a:latin typeface="Trebuchet MS" charset="0"/>
                <a:ea typeface="ＭＳ Ｐゴシック" charset="0"/>
                <a:cs typeface="+mn-cs"/>
              </a:defRPr>
            </a:lvl1pPr>
          </a:lstStyle>
          <a:p>
            <a:pPr>
              <a:defRPr/>
            </a:pPr>
            <a:endParaRPr lang="en-US"/>
          </a:p>
        </p:txBody>
      </p:sp>
      <p:sp>
        <p:nvSpPr>
          <p:cNvPr id="32772" name="Rectangle 4"/>
          <p:cNvSpPr>
            <a:spLocks noGrp="1" noChangeArrowheads="1"/>
          </p:cNvSpPr>
          <p:nvPr>
            <p:ph type="ftr" sz="quarter" idx="2"/>
          </p:nvPr>
        </p:nvSpPr>
        <p:spPr bwMode="auto">
          <a:xfrm>
            <a:off x="0" y="9121140"/>
            <a:ext cx="3169920" cy="480060"/>
          </a:xfrm>
          <a:prstGeom prst="rect">
            <a:avLst/>
          </a:prstGeom>
          <a:noFill/>
          <a:ln>
            <a:noFill/>
          </a:ln>
          <a:effectLst/>
        </p:spPr>
        <p:txBody>
          <a:bodyPr vert="horz" wrap="square" lIns="96661" tIns="48331" rIns="96661" bIns="48331" numCol="1" anchor="b" anchorCtr="0" compatLnSpc="1">
            <a:prstTxWarp prst="textNoShape">
              <a:avLst/>
            </a:prstTxWarp>
          </a:bodyPr>
          <a:lstStyle>
            <a:lvl1pPr eaLnBrk="1" hangingPunct="1">
              <a:defRPr sz="1300">
                <a:latin typeface="Trebuchet MS" charset="0"/>
                <a:ea typeface="ＭＳ Ｐゴシック" charset="0"/>
                <a:cs typeface="+mn-cs"/>
              </a:defRPr>
            </a:lvl1pPr>
          </a:lstStyle>
          <a:p>
            <a:pPr>
              <a:defRPr/>
            </a:pPr>
            <a:endParaRPr lang="en-US"/>
          </a:p>
        </p:txBody>
      </p:sp>
      <p:sp>
        <p:nvSpPr>
          <p:cNvPr id="32773" name="Rectangle 5"/>
          <p:cNvSpPr>
            <a:spLocks noGrp="1" noChangeArrowheads="1"/>
          </p:cNvSpPr>
          <p:nvPr>
            <p:ph type="sldNum" sz="quarter" idx="3"/>
          </p:nvPr>
        </p:nvSpPr>
        <p:spPr bwMode="auto">
          <a:xfrm>
            <a:off x="4145280" y="9121140"/>
            <a:ext cx="3169920" cy="480060"/>
          </a:xfrm>
          <a:prstGeom prst="rect">
            <a:avLst/>
          </a:prstGeom>
          <a:noFill/>
          <a:ln>
            <a:noFill/>
          </a:ln>
          <a:effectLst/>
        </p:spPr>
        <p:txBody>
          <a:bodyPr vert="horz" wrap="square" lIns="96661" tIns="48331" rIns="96661" bIns="48331" numCol="1" anchor="b" anchorCtr="0" compatLnSpc="1">
            <a:prstTxWarp prst="textNoShape">
              <a:avLst/>
            </a:prstTxWarp>
          </a:bodyPr>
          <a:lstStyle>
            <a:lvl1pPr algn="r" eaLnBrk="1" hangingPunct="1">
              <a:defRPr sz="1300">
                <a:latin typeface="Trebuchet MS" panose="020B0603020202020204" pitchFamily="34" charset="0"/>
              </a:defRPr>
            </a:lvl1pPr>
          </a:lstStyle>
          <a:p>
            <a:pPr>
              <a:defRPr/>
            </a:pPr>
            <a:fld id="{A434D961-7BA9-4F30-A729-480162B769DB}" type="slidenum">
              <a:rPr lang="en-US" altLang="en-US"/>
              <a:pPr>
                <a:defRPr/>
              </a:pPr>
              <a:t>‹#›</a:t>
            </a:fld>
            <a:endParaRPr lang="en-US" altLang="en-US"/>
          </a:p>
        </p:txBody>
      </p:sp>
    </p:spTree>
    <p:extLst>
      <p:ext uri="{BB962C8B-B14F-4D97-AF65-F5344CB8AC3E}">
        <p14:creationId xmlns:p14="http://schemas.microsoft.com/office/powerpoint/2010/main" val="3321155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3169920" cy="480060"/>
          </a:xfrm>
          <a:prstGeom prst="rect">
            <a:avLst/>
          </a:prstGeom>
          <a:noFill/>
          <a:ln>
            <a:noFill/>
          </a:ln>
          <a:effectLst/>
        </p:spPr>
        <p:txBody>
          <a:bodyPr vert="horz" wrap="square" lIns="96661" tIns="48331" rIns="96661" bIns="48331" numCol="1" anchor="t" anchorCtr="0" compatLnSpc="1">
            <a:prstTxWarp prst="textNoShape">
              <a:avLst/>
            </a:prstTxWarp>
          </a:bodyPr>
          <a:lstStyle>
            <a:lvl1pPr eaLnBrk="1" hangingPunct="1">
              <a:defRPr sz="1300">
                <a:latin typeface="Trebuchet MS" charset="0"/>
                <a:ea typeface="ＭＳ Ｐゴシック" charset="0"/>
                <a:cs typeface="+mn-cs"/>
              </a:defRPr>
            </a:lvl1pPr>
          </a:lstStyle>
          <a:p>
            <a:pPr>
              <a:defRPr/>
            </a:pPr>
            <a:endParaRPr lang="en-US"/>
          </a:p>
        </p:txBody>
      </p:sp>
      <p:sp>
        <p:nvSpPr>
          <p:cNvPr id="30723" name="Rectangle 3"/>
          <p:cNvSpPr>
            <a:spLocks noGrp="1" noChangeArrowheads="1"/>
          </p:cNvSpPr>
          <p:nvPr>
            <p:ph type="dt" idx="1"/>
          </p:nvPr>
        </p:nvSpPr>
        <p:spPr bwMode="auto">
          <a:xfrm>
            <a:off x="4145280" y="0"/>
            <a:ext cx="3169920" cy="480060"/>
          </a:xfrm>
          <a:prstGeom prst="rect">
            <a:avLst/>
          </a:prstGeom>
          <a:noFill/>
          <a:ln>
            <a:noFill/>
          </a:ln>
          <a:effectLst/>
        </p:spPr>
        <p:txBody>
          <a:bodyPr vert="horz" wrap="square" lIns="96661" tIns="48331" rIns="96661" bIns="48331" numCol="1" anchor="t" anchorCtr="0" compatLnSpc="1">
            <a:prstTxWarp prst="textNoShape">
              <a:avLst/>
            </a:prstTxWarp>
          </a:bodyPr>
          <a:lstStyle>
            <a:lvl1pPr algn="r" eaLnBrk="1" hangingPunct="1">
              <a:defRPr sz="1300">
                <a:latin typeface="Trebuchet MS" charset="0"/>
                <a:ea typeface="ＭＳ Ｐゴシック" charset="0"/>
                <a:cs typeface="+mn-cs"/>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p:cNvSpPr>
            <a:spLocks noGrp="1" noChangeArrowheads="1"/>
          </p:cNvSpPr>
          <p:nvPr>
            <p:ph type="body" sz="quarter" idx="3"/>
          </p:nvPr>
        </p:nvSpPr>
        <p:spPr bwMode="auto">
          <a:xfrm>
            <a:off x="975360" y="4560570"/>
            <a:ext cx="5364480" cy="4320540"/>
          </a:xfrm>
          <a:prstGeom prst="rect">
            <a:avLst/>
          </a:prstGeom>
          <a:noFill/>
          <a:ln>
            <a:noFill/>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p:cNvSpPr>
            <a:spLocks noGrp="1" noChangeArrowheads="1"/>
          </p:cNvSpPr>
          <p:nvPr>
            <p:ph type="ftr" sz="quarter" idx="4"/>
          </p:nvPr>
        </p:nvSpPr>
        <p:spPr bwMode="auto">
          <a:xfrm>
            <a:off x="0" y="9121140"/>
            <a:ext cx="3169920" cy="480060"/>
          </a:xfrm>
          <a:prstGeom prst="rect">
            <a:avLst/>
          </a:prstGeom>
          <a:noFill/>
          <a:ln>
            <a:noFill/>
          </a:ln>
          <a:effectLst/>
        </p:spPr>
        <p:txBody>
          <a:bodyPr vert="horz" wrap="square" lIns="96661" tIns="48331" rIns="96661" bIns="48331" numCol="1" anchor="b" anchorCtr="0" compatLnSpc="1">
            <a:prstTxWarp prst="textNoShape">
              <a:avLst/>
            </a:prstTxWarp>
          </a:bodyPr>
          <a:lstStyle>
            <a:lvl1pPr eaLnBrk="1" hangingPunct="1">
              <a:defRPr sz="1300">
                <a:latin typeface="Trebuchet MS" charset="0"/>
                <a:ea typeface="ＭＳ Ｐゴシック" charset="0"/>
                <a:cs typeface="+mn-cs"/>
              </a:defRPr>
            </a:lvl1pPr>
          </a:lstStyle>
          <a:p>
            <a:pPr>
              <a:defRPr/>
            </a:pPr>
            <a:endParaRPr lang="en-US"/>
          </a:p>
        </p:txBody>
      </p:sp>
      <p:sp>
        <p:nvSpPr>
          <p:cNvPr id="30727" name="Rectangle 7"/>
          <p:cNvSpPr>
            <a:spLocks noGrp="1" noChangeArrowheads="1"/>
          </p:cNvSpPr>
          <p:nvPr>
            <p:ph type="sldNum" sz="quarter" idx="5"/>
          </p:nvPr>
        </p:nvSpPr>
        <p:spPr bwMode="auto">
          <a:xfrm>
            <a:off x="4145280" y="9121140"/>
            <a:ext cx="3169920" cy="480060"/>
          </a:xfrm>
          <a:prstGeom prst="rect">
            <a:avLst/>
          </a:prstGeom>
          <a:noFill/>
          <a:ln>
            <a:noFill/>
          </a:ln>
          <a:effectLst/>
        </p:spPr>
        <p:txBody>
          <a:bodyPr vert="horz" wrap="square" lIns="96661" tIns="48331" rIns="96661" bIns="48331" numCol="1" anchor="b" anchorCtr="0" compatLnSpc="1">
            <a:prstTxWarp prst="textNoShape">
              <a:avLst/>
            </a:prstTxWarp>
          </a:bodyPr>
          <a:lstStyle>
            <a:lvl1pPr algn="r" eaLnBrk="1" hangingPunct="1">
              <a:defRPr sz="1300">
                <a:latin typeface="Trebuchet MS" panose="020B0603020202020204" pitchFamily="34" charset="0"/>
              </a:defRPr>
            </a:lvl1pPr>
          </a:lstStyle>
          <a:p>
            <a:pPr>
              <a:defRPr/>
            </a:pPr>
            <a:fld id="{0C6B8645-FAF8-4ACD-8A53-06E3772F0B2E}" type="slidenum">
              <a:rPr lang="en-US" altLang="en-US"/>
              <a:pPr>
                <a:defRPr/>
              </a:pPr>
              <a:t>‹#›</a:t>
            </a:fld>
            <a:endParaRPr lang="en-US" altLang="en-US"/>
          </a:p>
        </p:txBody>
      </p:sp>
    </p:spTree>
    <p:extLst>
      <p:ext uri="{BB962C8B-B14F-4D97-AF65-F5344CB8AC3E}">
        <p14:creationId xmlns:p14="http://schemas.microsoft.com/office/powerpoint/2010/main" val="186036572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071E0DA-E1C5-4D78-B530-230D44BB2B93}" type="slidenum">
              <a:rPr lang="en-US" altLang="en-US" smtClean="0">
                <a:solidFill>
                  <a:srgbClr val="000000"/>
                </a:solidFill>
              </a:rPr>
              <a:pPr>
                <a:defRPr/>
              </a:pPr>
              <a:t>1</a:t>
            </a:fld>
            <a:endParaRPr lang="en-US" altLang="en-US">
              <a:solidFill>
                <a:srgbClr val="000000"/>
              </a:solidFill>
            </a:endParaRPr>
          </a:p>
        </p:txBody>
      </p:sp>
    </p:spTree>
    <p:extLst>
      <p:ext uri="{BB962C8B-B14F-4D97-AF65-F5344CB8AC3E}">
        <p14:creationId xmlns:p14="http://schemas.microsoft.com/office/powerpoint/2010/main" val="4098184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C6B8645-FAF8-4ACD-8A53-06E3772F0B2E}" type="slidenum">
              <a:rPr lang="en-US" altLang="en-US" smtClean="0"/>
              <a:pPr>
                <a:defRPr/>
              </a:pPr>
              <a:t>2</a:t>
            </a:fld>
            <a:endParaRPr lang="en-US" altLang="en-US"/>
          </a:p>
        </p:txBody>
      </p:sp>
    </p:spTree>
    <p:extLst>
      <p:ext uri="{BB962C8B-B14F-4D97-AF65-F5344CB8AC3E}">
        <p14:creationId xmlns:p14="http://schemas.microsoft.com/office/powerpoint/2010/main" val="2860941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C6B8645-FAF8-4ACD-8A53-06E3772F0B2E}" type="slidenum">
              <a:rPr lang="en-US" altLang="en-US" smtClean="0"/>
              <a:pPr>
                <a:defRPr/>
              </a:pPr>
              <a:t>3</a:t>
            </a:fld>
            <a:endParaRPr lang="en-US" altLang="en-US"/>
          </a:p>
        </p:txBody>
      </p:sp>
    </p:spTree>
    <p:extLst>
      <p:ext uri="{BB962C8B-B14F-4D97-AF65-F5344CB8AC3E}">
        <p14:creationId xmlns:p14="http://schemas.microsoft.com/office/powerpoint/2010/main" val="28404147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071E0DA-E1C5-4D78-B530-230D44BB2B93}" type="slidenum">
              <a:rPr lang="en-US" altLang="en-US" smtClean="0">
                <a:solidFill>
                  <a:srgbClr val="000000"/>
                </a:solidFill>
              </a:rPr>
              <a:pPr>
                <a:defRPr/>
              </a:pPr>
              <a:t>27</a:t>
            </a:fld>
            <a:endParaRPr lang="en-US" altLang="en-US">
              <a:solidFill>
                <a:srgbClr val="000000"/>
              </a:solidFill>
            </a:endParaRPr>
          </a:p>
        </p:txBody>
      </p:sp>
    </p:spTree>
    <p:extLst>
      <p:ext uri="{BB962C8B-B14F-4D97-AF65-F5344CB8AC3E}">
        <p14:creationId xmlns:p14="http://schemas.microsoft.com/office/powerpoint/2010/main" val="4176355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SC25 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499"/>
            </a:lvl1pPr>
          </a:lstStyle>
          <a:p>
            <a:r>
              <a:rPr lang="en-US"/>
              <a:t>Click to edit Master title style</a:t>
            </a:r>
          </a:p>
        </p:txBody>
      </p:sp>
      <p:sp>
        <p:nvSpPr>
          <p:cNvPr id="3" name="Subtitle 2"/>
          <p:cNvSpPr>
            <a:spLocks noGrp="1"/>
          </p:cNvSpPr>
          <p:nvPr>
            <p:ph type="subTitle" idx="1"/>
          </p:nvPr>
        </p:nvSpPr>
        <p:spPr>
          <a:xfrm>
            <a:off x="1143000" y="3602039"/>
            <a:ext cx="6858000" cy="1655762"/>
          </a:xfrm>
        </p:spPr>
        <p:txBody>
          <a:bodyPr/>
          <a:lstStyle>
            <a:lvl1pPr marL="0" indent="0" algn="ctr">
              <a:buNone/>
              <a:defRPr sz="1800"/>
            </a:lvl1pPr>
            <a:lvl2pPr marL="342865" indent="0" algn="ctr">
              <a:buNone/>
              <a:defRPr sz="1499"/>
            </a:lvl2pPr>
            <a:lvl3pPr marL="685729" indent="0" algn="ctr">
              <a:buNone/>
              <a:defRPr sz="1350"/>
            </a:lvl3pPr>
            <a:lvl4pPr marL="1028593" indent="0" algn="ctr">
              <a:buNone/>
              <a:defRPr sz="1200"/>
            </a:lvl4pPr>
            <a:lvl5pPr marL="1371458" indent="0" algn="ctr">
              <a:buNone/>
              <a:defRPr sz="1200"/>
            </a:lvl5pPr>
            <a:lvl6pPr marL="1714322" indent="0" algn="ctr">
              <a:buNone/>
              <a:defRPr sz="1200"/>
            </a:lvl6pPr>
            <a:lvl7pPr marL="2057187" indent="0" algn="ctr">
              <a:buNone/>
              <a:defRPr sz="1200"/>
            </a:lvl7pPr>
            <a:lvl8pPr marL="2400051" indent="0" algn="ctr">
              <a:buNone/>
              <a:defRPr sz="1200"/>
            </a:lvl8pPr>
            <a:lvl9pPr marL="2742915"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lvl1pPr>
              <a:defRPr>
                <a:cs typeface="+mn-cs"/>
              </a:defRPr>
            </a:lvl1pPr>
          </a:lstStyle>
          <a:p>
            <a:pPr>
              <a:defRPr/>
            </a:pPr>
            <a:endParaRPr lang="en-US" altLang="en-US"/>
          </a:p>
        </p:txBody>
      </p:sp>
      <p:sp>
        <p:nvSpPr>
          <p:cNvPr id="5" name="Footer Placeholder 4"/>
          <p:cNvSpPr>
            <a:spLocks noGrp="1"/>
          </p:cNvSpPr>
          <p:nvPr>
            <p:ph type="ftr" sz="quarter" idx="11"/>
          </p:nvPr>
        </p:nvSpPr>
        <p:spPr/>
        <p:txBody>
          <a:bodyPr/>
          <a:lstStyle>
            <a:lvl1pPr>
              <a:defRPr>
                <a:cs typeface="+mn-cs"/>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sz="998">
                <a:cs typeface="+mn-cs"/>
              </a:defRPr>
            </a:lvl1pPr>
          </a:lstStyle>
          <a:p>
            <a:pPr>
              <a:defRPr/>
            </a:pPr>
            <a:fld id="{B3CAFF67-6B97-4A19-9413-6CC77AD5CA67}" type="slidenum">
              <a:rPr lang="en-US" altLang="en-US" smtClean="0"/>
              <a:pPr>
                <a:defRPr/>
              </a:pPr>
              <a:t>‹#›</a:t>
            </a:fld>
            <a:endParaRPr lang="en-US" altLang="en-US" dirty="0"/>
          </a:p>
        </p:txBody>
      </p:sp>
    </p:spTree>
    <p:extLst>
      <p:ext uri="{BB962C8B-B14F-4D97-AF65-F5344CB8AC3E}">
        <p14:creationId xmlns:p14="http://schemas.microsoft.com/office/powerpoint/2010/main" val="3478902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7"/>
            <a:ext cx="4629150" cy="4873625"/>
          </a:xfrm>
        </p:spPr>
        <p:txBody>
          <a:bodyPr rtlCol="0">
            <a:normAutofit/>
          </a:bodyPr>
          <a:lstStyle>
            <a:lvl1pPr marL="0" indent="0">
              <a:buNone/>
              <a:defRPr sz="2400"/>
            </a:lvl1pPr>
            <a:lvl2pPr marL="342865" indent="0">
              <a:buNone/>
              <a:defRPr sz="2100"/>
            </a:lvl2pPr>
            <a:lvl3pPr marL="685729" indent="0">
              <a:buNone/>
              <a:defRPr sz="1800"/>
            </a:lvl3pPr>
            <a:lvl4pPr marL="1028593" indent="0">
              <a:buNone/>
              <a:defRPr sz="1499"/>
            </a:lvl4pPr>
            <a:lvl5pPr marL="1371458" indent="0">
              <a:buNone/>
              <a:defRPr sz="1499"/>
            </a:lvl5pPr>
            <a:lvl6pPr marL="1714322" indent="0">
              <a:buNone/>
              <a:defRPr sz="1499"/>
            </a:lvl6pPr>
            <a:lvl7pPr marL="2057187" indent="0">
              <a:buNone/>
              <a:defRPr sz="1499"/>
            </a:lvl7pPr>
            <a:lvl8pPr marL="2400051" indent="0">
              <a:buNone/>
              <a:defRPr sz="1499"/>
            </a:lvl8pPr>
            <a:lvl9pPr marL="2742915" indent="0">
              <a:buNone/>
              <a:defRPr sz="1499"/>
            </a:lvl9pPr>
          </a:lstStyle>
          <a:p>
            <a:pPr lvl="0"/>
            <a:endParaRPr lang="en-US" noProof="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865" indent="0">
              <a:buNone/>
              <a:defRPr sz="1050"/>
            </a:lvl2pPr>
            <a:lvl3pPr marL="685729" indent="0">
              <a:buNone/>
              <a:defRPr sz="900"/>
            </a:lvl3pPr>
            <a:lvl4pPr marL="1028593" indent="0">
              <a:buNone/>
              <a:defRPr sz="750"/>
            </a:lvl4pPr>
            <a:lvl5pPr marL="1371458" indent="0">
              <a:buNone/>
              <a:defRPr sz="750"/>
            </a:lvl5pPr>
            <a:lvl6pPr marL="1714322" indent="0">
              <a:buNone/>
              <a:defRPr sz="750"/>
            </a:lvl6pPr>
            <a:lvl7pPr marL="2057187" indent="0">
              <a:buNone/>
              <a:defRPr sz="750"/>
            </a:lvl7pPr>
            <a:lvl8pPr marL="2400051" indent="0">
              <a:buNone/>
              <a:defRPr sz="750"/>
            </a:lvl8pPr>
            <a:lvl9pPr marL="2742915"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cs typeface="+mn-cs"/>
              </a:defRPr>
            </a:lvl1pPr>
          </a:lstStyle>
          <a:p>
            <a:pPr>
              <a:defRPr/>
            </a:pPr>
            <a:endParaRPr lang="en-US" altLang="en-US"/>
          </a:p>
        </p:txBody>
      </p:sp>
      <p:sp>
        <p:nvSpPr>
          <p:cNvPr id="6" name="Footer Placeholder 5"/>
          <p:cNvSpPr>
            <a:spLocks noGrp="1"/>
          </p:cNvSpPr>
          <p:nvPr>
            <p:ph type="ftr" sz="quarter" idx="11"/>
          </p:nvPr>
        </p:nvSpPr>
        <p:spPr/>
        <p:txBody>
          <a:bodyPr/>
          <a:lstStyle>
            <a:lvl1pPr>
              <a:defRPr>
                <a:cs typeface="+mn-cs"/>
              </a:defRPr>
            </a:lvl1pPr>
          </a:lstStyle>
          <a:p>
            <a:pPr>
              <a:defRPr/>
            </a:pPr>
            <a:endParaRPr lang="en-US" altLang="en-US"/>
          </a:p>
        </p:txBody>
      </p:sp>
      <p:sp>
        <p:nvSpPr>
          <p:cNvPr id="7" name="Slide Number Placeholder 6"/>
          <p:cNvSpPr>
            <a:spLocks noGrp="1"/>
          </p:cNvSpPr>
          <p:nvPr>
            <p:ph type="sldNum" sz="quarter" idx="12"/>
          </p:nvPr>
        </p:nvSpPr>
        <p:spPr/>
        <p:txBody>
          <a:bodyPr/>
          <a:lstStyle>
            <a:lvl1pPr>
              <a:defRPr>
                <a:cs typeface="+mn-cs"/>
              </a:defRPr>
            </a:lvl1pPr>
          </a:lstStyle>
          <a:p>
            <a:pPr>
              <a:defRPr/>
            </a:pPr>
            <a:fld id="{59A0F273-5BE3-4B4F-9458-2CD09E848395}" type="slidenum">
              <a:rPr lang="en-US" altLang="en-US"/>
              <a:pPr>
                <a:defRPr/>
              </a:pPr>
              <a:t>‹#›</a:t>
            </a:fld>
            <a:endParaRPr lang="en-US" altLang="en-US"/>
          </a:p>
        </p:txBody>
      </p:sp>
    </p:spTree>
    <p:extLst>
      <p:ext uri="{BB962C8B-B14F-4D97-AF65-F5344CB8AC3E}">
        <p14:creationId xmlns:p14="http://schemas.microsoft.com/office/powerpoint/2010/main" val="297451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cs typeface="+mn-cs"/>
              </a:defRPr>
            </a:lvl1pPr>
          </a:lstStyle>
          <a:p>
            <a:pPr>
              <a:defRPr/>
            </a:pPr>
            <a:endParaRPr lang="en-US" altLang="en-US"/>
          </a:p>
        </p:txBody>
      </p:sp>
      <p:sp>
        <p:nvSpPr>
          <p:cNvPr id="5" name="Footer Placeholder 4"/>
          <p:cNvSpPr>
            <a:spLocks noGrp="1"/>
          </p:cNvSpPr>
          <p:nvPr>
            <p:ph type="ftr" sz="quarter" idx="11"/>
          </p:nvPr>
        </p:nvSpPr>
        <p:spPr/>
        <p:txBody>
          <a:bodyPr/>
          <a:lstStyle>
            <a:lvl1pPr>
              <a:defRPr>
                <a:cs typeface="+mn-cs"/>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cs typeface="+mn-cs"/>
              </a:defRPr>
            </a:lvl1pPr>
          </a:lstStyle>
          <a:p>
            <a:pPr>
              <a:defRPr/>
            </a:pPr>
            <a:fld id="{9EE20897-C9B4-42DE-B53C-43D58C458368}" type="slidenum">
              <a:rPr lang="en-US" altLang="en-US"/>
              <a:pPr>
                <a:defRPr/>
              </a:pPr>
              <a:t>‹#›</a:t>
            </a:fld>
            <a:endParaRPr lang="en-US" altLang="en-US"/>
          </a:p>
        </p:txBody>
      </p:sp>
    </p:spTree>
    <p:extLst>
      <p:ext uri="{BB962C8B-B14F-4D97-AF65-F5344CB8AC3E}">
        <p14:creationId xmlns:p14="http://schemas.microsoft.com/office/powerpoint/2010/main" val="26578060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6"/>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1" y="365126"/>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cs typeface="+mn-cs"/>
              </a:defRPr>
            </a:lvl1pPr>
          </a:lstStyle>
          <a:p>
            <a:pPr>
              <a:defRPr/>
            </a:pPr>
            <a:endParaRPr lang="en-US" altLang="en-US"/>
          </a:p>
        </p:txBody>
      </p:sp>
      <p:sp>
        <p:nvSpPr>
          <p:cNvPr id="5" name="Footer Placeholder 4"/>
          <p:cNvSpPr>
            <a:spLocks noGrp="1"/>
          </p:cNvSpPr>
          <p:nvPr>
            <p:ph type="ftr" sz="quarter" idx="11"/>
          </p:nvPr>
        </p:nvSpPr>
        <p:spPr/>
        <p:txBody>
          <a:bodyPr/>
          <a:lstStyle>
            <a:lvl1pPr>
              <a:defRPr>
                <a:cs typeface="+mn-cs"/>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cs typeface="+mn-cs"/>
              </a:defRPr>
            </a:lvl1pPr>
          </a:lstStyle>
          <a:p>
            <a:pPr>
              <a:defRPr/>
            </a:pPr>
            <a:fld id="{EEEA8D0C-029C-4445-8585-69DC4BBB4325}" type="slidenum">
              <a:rPr lang="en-US" altLang="en-US"/>
              <a:pPr>
                <a:defRPr/>
              </a:pPr>
              <a:t>‹#›</a:t>
            </a:fld>
            <a:endParaRPr lang="en-US" altLang="en-US"/>
          </a:p>
        </p:txBody>
      </p:sp>
    </p:spTree>
    <p:extLst>
      <p:ext uri="{BB962C8B-B14F-4D97-AF65-F5344CB8AC3E}">
        <p14:creationId xmlns:p14="http://schemas.microsoft.com/office/powerpoint/2010/main" val="13646644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p:txBody>
          <a:bodyPr/>
          <a:lstStyle>
            <a:lvl1pPr>
              <a:defRPr>
                <a:cs typeface="+mn-cs"/>
              </a:defRPr>
            </a:lvl1pPr>
          </a:lstStyle>
          <a:p>
            <a:pPr>
              <a:defRPr/>
            </a:pPr>
            <a:endParaRPr lang="en-US" altLang="en-US"/>
          </a:p>
        </p:txBody>
      </p:sp>
      <p:sp>
        <p:nvSpPr>
          <p:cNvPr id="4" name="Rectangle 5"/>
          <p:cNvSpPr>
            <a:spLocks noGrp="1" noChangeArrowheads="1"/>
          </p:cNvSpPr>
          <p:nvPr>
            <p:ph type="ftr" sz="quarter" idx="11"/>
          </p:nvPr>
        </p:nvSpPr>
        <p:spPr/>
        <p:txBody>
          <a:bodyPr/>
          <a:lstStyle>
            <a:lvl1pPr>
              <a:defRPr>
                <a:cs typeface="+mn-cs"/>
              </a:defRPr>
            </a:lvl1pPr>
          </a:lstStyle>
          <a:p>
            <a:pPr>
              <a:defRPr/>
            </a:pPr>
            <a:endParaRPr lang="en-US" altLang="en-US"/>
          </a:p>
        </p:txBody>
      </p:sp>
      <p:sp>
        <p:nvSpPr>
          <p:cNvPr id="5" name="Rectangle 6"/>
          <p:cNvSpPr>
            <a:spLocks noGrp="1" noChangeArrowheads="1"/>
          </p:cNvSpPr>
          <p:nvPr>
            <p:ph type="sldNum" sz="quarter" idx="12"/>
          </p:nvPr>
        </p:nvSpPr>
        <p:spPr/>
        <p:txBody>
          <a:bodyPr/>
          <a:lstStyle>
            <a:lvl1pPr>
              <a:defRPr>
                <a:cs typeface="+mn-cs"/>
              </a:defRPr>
            </a:lvl1pPr>
          </a:lstStyle>
          <a:p>
            <a:pPr>
              <a:defRPr/>
            </a:pPr>
            <a:fld id="{134A3DDB-F478-4630-9C1E-A97BEAF523A1}" type="slidenum">
              <a:rPr lang="en-US" altLang="en-US"/>
              <a:pPr>
                <a:defRPr/>
              </a:pPr>
              <a:t>‹#›</a:t>
            </a:fld>
            <a:endParaRPr lang="en-US" altLang="en-US"/>
          </a:p>
        </p:txBody>
      </p:sp>
    </p:spTree>
    <p:extLst>
      <p:ext uri="{BB962C8B-B14F-4D97-AF65-F5344CB8AC3E}">
        <p14:creationId xmlns:p14="http://schemas.microsoft.com/office/powerpoint/2010/main" val="11413790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wo Content - Horizontal">
    <p:spTree>
      <p:nvGrpSpPr>
        <p:cNvPr id="1" name=""/>
        <p:cNvGrpSpPr/>
        <p:nvPr/>
      </p:nvGrpSpPr>
      <p:grpSpPr>
        <a:xfrm>
          <a:off x="0" y="0"/>
          <a:ext cx="0" cy="0"/>
          <a:chOff x="0" y="0"/>
          <a:chExt cx="0" cy="0"/>
        </a:xfrm>
      </p:grpSpPr>
      <p:sp>
        <p:nvSpPr>
          <p:cNvPr id="5" name="Rectangle 13"/>
          <p:cNvSpPr>
            <a:spLocks noChangeArrowheads="1"/>
          </p:cNvSpPr>
          <p:nvPr userDrawn="1"/>
        </p:nvSpPr>
        <p:spPr bwMode="auto">
          <a:xfrm>
            <a:off x="-152399" y="95250"/>
            <a:ext cx="9144000" cy="1600200"/>
          </a:xfrm>
          <a:prstGeom prst="rect">
            <a:avLst/>
          </a:prstGeom>
          <a:gradFill rotWithShape="1">
            <a:gsLst>
              <a:gs pos="0">
                <a:schemeClr val="tx2">
                  <a:lumMod val="50000"/>
                </a:schemeClr>
              </a:gs>
              <a:gs pos="0">
                <a:schemeClr val="bg1"/>
              </a:gs>
            </a:gsLst>
            <a:lin ang="5400000" scaled="1"/>
          </a:gradFill>
          <a:ln>
            <a:noFill/>
          </a:ln>
          <a:effectLst/>
        </p:spPr>
        <p:txBody>
          <a:bodyPr lIns="0" rIns="0" anchor="ctr">
            <a:normAutofit/>
          </a:bodyPr>
          <a:lstStyle/>
          <a:p>
            <a:pPr>
              <a:buFont typeface="Wingdings" pitchFamily="2" charset="2"/>
              <a:buNone/>
              <a:defRPr/>
            </a:pPr>
            <a:endParaRPr lang="en-US" sz="2000">
              <a:solidFill>
                <a:prstClr val="black"/>
              </a:solidFill>
              <a:latin typeface="Times New Roman" panose="02020603050405020304" pitchFamily="18" charset="0"/>
              <a:cs typeface="Arial" panose="020B0604020202020204" pitchFamily="34" charset="0"/>
            </a:endParaRPr>
          </a:p>
        </p:txBody>
      </p:sp>
      <p:sp>
        <p:nvSpPr>
          <p:cNvPr id="3" name="Content Placeholder 2"/>
          <p:cNvSpPr>
            <a:spLocks noGrp="1"/>
          </p:cNvSpPr>
          <p:nvPr>
            <p:ph sz="half" idx="1"/>
          </p:nvPr>
        </p:nvSpPr>
        <p:spPr>
          <a:xfrm>
            <a:off x="457200" y="1827214"/>
            <a:ext cx="8229600" cy="2173287"/>
          </a:xfrm>
        </p:spPr>
        <p:txBody>
          <a:bodyPr lIns="0" tIns="0" rIns="0" bIns="0"/>
          <a:lstStyle>
            <a:lvl1pPr>
              <a:defRPr sz="2799"/>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7200" y="4229101"/>
            <a:ext cx="8229600" cy="2171700"/>
          </a:xfrm>
        </p:spPr>
        <p:txBody>
          <a:bodyPr lIns="0" tIns="0" rIns="0" bIns="0"/>
          <a:lstStyle>
            <a:lvl1pPr>
              <a:defRPr sz="2799"/>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itle 1"/>
          <p:cNvSpPr>
            <a:spLocks noGrp="1"/>
          </p:cNvSpPr>
          <p:nvPr>
            <p:ph type="title"/>
          </p:nvPr>
        </p:nvSpPr>
        <p:spPr>
          <a:xfrm>
            <a:off x="457200" y="114301"/>
            <a:ext cx="8229600" cy="1371600"/>
          </a:xfrm>
          <a:noFill/>
        </p:spPr>
        <p:txBody>
          <a:bodyPr lIns="0" tIns="0" rIns="0" bIns="0">
            <a:normAutofit/>
          </a:bodyPr>
          <a:lstStyle>
            <a:lvl1pPr>
              <a:defRPr sz="3999" b="1">
                <a:solidFill>
                  <a:schemeClr val="tx1"/>
                </a:solidFill>
              </a:defRPr>
            </a:lvl1pPr>
          </a:lstStyle>
          <a:p>
            <a:r>
              <a:rPr lang="en-US" dirty="0"/>
              <a:t>Click to edit Master title style</a:t>
            </a:r>
          </a:p>
        </p:txBody>
      </p:sp>
      <p:sp>
        <p:nvSpPr>
          <p:cNvPr id="6" name="Rectangle 4"/>
          <p:cNvSpPr>
            <a:spLocks noGrp="1" noChangeArrowheads="1"/>
          </p:cNvSpPr>
          <p:nvPr>
            <p:ph type="dt" sz="half" idx="10"/>
          </p:nvPr>
        </p:nvSpPr>
        <p:spPr bwMode="auto">
          <a:xfrm>
            <a:off x="457200" y="6400800"/>
            <a:ext cx="1828800" cy="457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numCol="1" anchorCtr="0" compatLnSpc="1">
            <a:prstTxWarp prst="textNoShape">
              <a:avLst/>
            </a:prstTxWarp>
          </a:bodyPr>
          <a:lstStyle>
            <a:lvl1pPr algn="l">
              <a:lnSpc>
                <a:spcPct val="100000"/>
              </a:lnSpc>
              <a:spcBef>
                <a:spcPct val="0"/>
              </a:spcBef>
              <a:buClrTx/>
              <a:defRPr sz="900" u="none">
                <a:solidFill>
                  <a:srgbClr val="00563C"/>
                </a:solidFill>
                <a:cs typeface="+mn-cs"/>
              </a:defRPr>
            </a:lvl1pPr>
          </a:lstStyle>
          <a:p>
            <a:pPr>
              <a:defRPr/>
            </a:pPr>
            <a:endParaRPr lang="en-US" dirty="0"/>
          </a:p>
        </p:txBody>
      </p:sp>
      <p:sp>
        <p:nvSpPr>
          <p:cNvPr id="7" name="Rectangle 5"/>
          <p:cNvSpPr>
            <a:spLocks noGrp="1" noChangeArrowheads="1"/>
          </p:cNvSpPr>
          <p:nvPr>
            <p:ph type="ftr" sz="quarter" idx="11"/>
          </p:nvPr>
        </p:nvSpPr>
        <p:spPr bwMode="auto">
          <a:xfrm>
            <a:off x="2400300" y="6400800"/>
            <a:ext cx="4343400" cy="457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numCol="1" anchorCtr="0" compatLnSpc="1">
            <a:prstTxWarp prst="textNoShape">
              <a:avLst/>
            </a:prstTxWarp>
          </a:bodyPr>
          <a:lstStyle>
            <a:lvl1pPr>
              <a:lnSpc>
                <a:spcPct val="100000"/>
              </a:lnSpc>
              <a:spcBef>
                <a:spcPct val="0"/>
              </a:spcBef>
              <a:buClrTx/>
              <a:defRPr sz="900" u="none">
                <a:solidFill>
                  <a:srgbClr val="00563C"/>
                </a:solidFill>
                <a:cs typeface="+mn-cs"/>
              </a:defRPr>
            </a:lvl1pPr>
          </a:lstStyle>
          <a:p>
            <a:pPr>
              <a:defRPr/>
            </a:pPr>
            <a:endParaRPr lang="en-US" dirty="0"/>
          </a:p>
        </p:txBody>
      </p:sp>
      <p:sp>
        <p:nvSpPr>
          <p:cNvPr id="8" name="Rectangle 6"/>
          <p:cNvSpPr>
            <a:spLocks noGrp="1" noChangeArrowheads="1"/>
          </p:cNvSpPr>
          <p:nvPr>
            <p:ph type="sldNum" sz="quarter" idx="12"/>
          </p:nvPr>
        </p:nvSpPr>
        <p:spPr bwMode="auto">
          <a:xfrm>
            <a:off x="6858001" y="6400800"/>
            <a:ext cx="1828800" cy="457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numCol="1" anchorCtr="0" compatLnSpc="1">
            <a:prstTxWarp prst="textNoShape">
              <a:avLst/>
            </a:prstTxWarp>
          </a:bodyPr>
          <a:lstStyle>
            <a:lvl1pPr algn="r">
              <a:lnSpc>
                <a:spcPct val="100000"/>
              </a:lnSpc>
              <a:spcBef>
                <a:spcPct val="0"/>
              </a:spcBef>
              <a:buClrTx/>
              <a:defRPr sz="900" u="none">
                <a:solidFill>
                  <a:srgbClr val="00563C"/>
                </a:solidFill>
                <a:cs typeface="+mn-cs"/>
              </a:defRPr>
            </a:lvl1pPr>
          </a:lstStyle>
          <a:p>
            <a:pPr>
              <a:defRPr/>
            </a:pPr>
            <a:fld id="{D6BF93EB-1C27-4463-AB87-A2C24DEC713F}" type="slidenum">
              <a:rPr lang="en-US"/>
              <a:pPr>
                <a:defRPr/>
              </a:pPr>
              <a:t>‹#›</a:t>
            </a:fld>
            <a:endParaRPr lang="en-US" dirty="0"/>
          </a:p>
        </p:txBody>
      </p:sp>
    </p:spTree>
    <p:extLst>
      <p:ext uri="{BB962C8B-B14F-4D97-AF65-F5344CB8AC3E}">
        <p14:creationId xmlns:p14="http://schemas.microsoft.com/office/powerpoint/2010/main" val="30564182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419100"/>
            <a:ext cx="7778750" cy="1104900"/>
          </a:xfrm>
        </p:spPr>
        <p:txBody>
          <a:bodyPr/>
          <a:lstStyle/>
          <a:p>
            <a:r>
              <a:rPr lang="en-US"/>
              <a:t>Click to edit Master title style</a:t>
            </a:r>
          </a:p>
        </p:txBody>
      </p:sp>
      <p:sp>
        <p:nvSpPr>
          <p:cNvPr id="3" name="Text Placeholder 2"/>
          <p:cNvSpPr>
            <a:spLocks noGrp="1"/>
          </p:cNvSpPr>
          <p:nvPr>
            <p:ph type="body" sz="half" idx="1"/>
          </p:nvPr>
        </p:nvSpPr>
        <p:spPr>
          <a:xfrm>
            <a:off x="83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006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626595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06400" y="228600"/>
            <a:ext cx="7772400" cy="914400"/>
          </a:xfrm>
        </p:spPr>
        <p:txBody>
          <a:bodyPr/>
          <a:lstStyle/>
          <a:p>
            <a:r>
              <a:rPr lang="en-US"/>
              <a:t>Click to edit Master title style</a:t>
            </a:r>
          </a:p>
        </p:txBody>
      </p:sp>
      <p:sp>
        <p:nvSpPr>
          <p:cNvPr id="3" name="Table Placeholder 2"/>
          <p:cNvSpPr>
            <a:spLocks noGrp="1"/>
          </p:cNvSpPr>
          <p:nvPr>
            <p:ph type="tbl" idx="1"/>
          </p:nvPr>
        </p:nvSpPr>
        <p:spPr>
          <a:xfrm>
            <a:off x="533400" y="1524000"/>
            <a:ext cx="7848600" cy="4419600"/>
          </a:xfrm>
        </p:spPr>
        <p:txBody>
          <a:bodyPr/>
          <a:lstStyle/>
          <a:p>
            <a:pPr lvl="0"/>
            <a:endParaRPr lang="en-US" noProof="0"/>
          </a:p>
        </p:txBody>
      </p:sp>
      <p:sp>
        <p:nvSpPr>
          <p:cNvPr id="4" name="Date Placeholder 3"/>
          <p:cNvSpPr>
            <a:spLocks noGrp="1"/>
          </p:cNvSpPr>
          <p:nvPr>
            <p:ph type="dt" sz="half" idx="10"/>
          </p:nvPr>
        </p:nvSpPr>
        <p:spPr>
          <a:xfrm>
            <a:off x="431800" y="6229350"/>
            <a:ext cx="1905000" cy="457200"/>
          </a:xfrm>
        </p:spPr>
        <p:txBody>
          <a:bodyPr/>
          <a:lstStyle>
            <a:lvl1pPr>
              <a:defRPr/>
            </a:lvl1pPr>
          </a:lstStyle>
          <a:p>
            <a:pPr>
              <a:defRPr/>
            </a:pPr>
            <a:endParaRPr lang="en-US" altLang="en-US"/>
          </a:p>
        </p:txBody>
      </p:sp>
      <p:sp>
        <p:nvSpPr>
          <p:cNvPr id="5" name="Footer Placeholder 4"/>
          <p:cNvSpPr>
            <a:spLocks noGrp="1"/>
          </p:cNvSpPr>
          <p:nvPr>
            <p:ph type="ftr" sz="quarter" idx="11"/>
          </p:nvPr>
        </p:nvSpPr>
        <p:spPr>
          <a:xfrm>
            <a:off x="3124200" y="6229350"/>
            <a:ext cx="2895600" cy="457200"/>
          </a:xfrm>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a:xfrm>
            <a:off x="6731000" y="6229350"/>
            <a:ext cx="1905000" cy="457200"/>
          </a:xfrm>
        </p:spPr>
        <p:txBody>
          <a:bodyPr/>
          <a:lstStyle>
            <a:lvl1pPr>
              <a:defRPr/>
            </a:lvl1pPr>
          </a:lstStyle>
          <a:p>
            <a:pPr>
              <a:defRPr/>
            </a:pPr>
            <a:fld id="{32655E04-0D40-49FE-8DF4-BD2D6B8E6987}" type="slidenum">
              <a:rPr lang="en-US" altLang="en-US"/>
              <a:pPr>
                <a:defRPr/>
              </a:pPr>
              <a:t>‹#›</a:t>
            </a:fld>
            <a:endParaRPr lang="en-US" altLang="en-US"/>
          </a:p>
        </p:txBody>
      </p:sp>
    </p:spTree>
    <p:extLst>
      <p:ext uri="{BB962C8B-B14F-4D97-AF65-F5344CB8AC3E}">
        <p14:creationId xmlns:p14="http://schemas.microsoft.com/office/powerpoint/2010/main" val="309688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n-lt"/>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a:cs typeface="+mn-cs"/>
              </a:defRPr>
            </a:lvl1pPr>
          </a:lstStyle>
          <a:p>
            <a:pPr>
              <a:defRPr/>
            </a:pPr>
            <a:endParaRPr lang="en-US" altLang="en-US"/>
          </a:p>
        </p:txBody>
      </p:sp>
      <p:sp>
        <p:nvSpPr>
          <p:cNvPr id="4" name="Footer Placeholder 3"/>
          <p:cNvSpPr>
            <a:spLocks noGrp="1"/>
          </p:cNvSpPr>
          <p:nvPr>
            <p:ph type="ftr" sz="quarter" idx="11"/>
          </p:nvPr>
        </p:nvSpPr>
        <p:spPr/>
        <p:txBody>
          <a:bodyPr/>
          <a:lstStyle>
            <a:lvl1pPr>
              <a:defRPr>
                <a:cs typeface="+mn-cs"/>
              </a:defRPr>
            </a:lvl1pPr>
          </a:lstStyle>
          <a:p>
            <a:pPr>
              <a:defRPr/>
            </a:pPr>
            <a:endParaRPr lang="en-US" altLang="en-US"/>
          </a:p>
        </p:txBody>
      </p:sp>
      <p:sp>
        <p:nvSpPr>
          <p:cNvPr id="5" name="Slide Number Placeholder 4"/>
          <p:cNvSpPr>
            <a:spLocks noGrp="1"/>
          </p:cNvSpPr>
          <p:nvPr>
            <p:ph type="sldNum" sz="quarter" idx="12"/>
          </p:nvPr>
        </p:nvSpPr>
        <p:spPr/>
        <p:txBody>
          <a:bodyPr/>
          <a:lstStyle>
            <a:lvl1pPr>
              <a:defRPr sz="998">
                <a:cs typeface="+mn-cs"/>
              </a:defRPr>
            </a:lvl1pPr>
          </a:lstStyle>
          <a:p>
            <a:pPr>
              <a:defRPr/>
            </a:pPr>
            <a:fld id="{834F86E5-40C1-4933-B112-558E868C15C8}" type="slidenum">
              <a:rPr lang="en-US" altLang="en-US" smtClean="0"/>
              <a:pPr>
                <a:defRPr/>
              </a:pPr>
              <a:t>‹#›</a:t>
            </a:fld>
            <a:endParaRPr lang="en-US" altLang="en-US" dirty="0"/>
          </a:p>
        </p:txBody>
      </p:sp>
    </p:spTree>
    <p:extLst>
      <p:ext uri="{BB962C8B-B14F-4D97-AF65-F5344CB8AC3E}">
        <p14:creationId xmlns:p14="http://schemas.microsoft.com/office/powerpoint/2010/main" val="755842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999">
                <a:latin typeface="+mn-lt"/>
              </a:defRPr>
            </a:lvl1pPr>
          </a:lstStyle>
          <a:p>
            <a:r>
              <a:rPr lang="en-US" dirty="0"/>
              <a:t>Click to edit Master title style</a:t>
            </a:r>
          </a:p>
        </p:txBody>
      </p:sp>
      <p:sp>
        <p:nvSpPr>
          <p:cNvPr id="3" name="Content Placeholder 2"/>
          <p:cNvSpPr>
            <a:spLocks noGrp="1"/>
          </p:cNvSpPr>
          <p:nvPr>
            <p:ph idx="1"/>
          </p:nvPr>
        </p:nvSpPr>
        <p:spPr/>
        <p:txBody>
          <a:bodyPr/>
          <a:lstStyle>
            <a:lvl1pPr>
              <a:defRPr sz="3199"/>
            </a:lvl1pPr>
            <a:lvl2pPr>
              <a:defRPr sz="2799"/>
            </a:lvl2pPr>
            <a:lvl3pPr>
              <a:defRPr sz="24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cs typeface="+mn-cs"/>
              </a:defRPr>
            </a:lvl1pPr>
          </a:lstStyle>
          <a:p>
            <a:pPr>
              <a:defRPr/>
            </a:pPr>
            <a:endParaRPr lang="en-US" altLang="en-US"/>
          </a:p>
        </p:txBody>
      </p:sp>
      <p:sp>
        <p:nvSpPr>
          <p:cNvPr id="5" name="Footer Placeholder 4"/>
          <p:cNvSpPr>
            <a:spLocks noGrp="1"/>
          </p:cNvSpPr>
          <p:nvPr>
            <p:ph type="ftr" sz="quarter" idx="11"/>
          </p:nvPr>
        </p:nvSpPr>
        <p:spPr/>
        <p:txBody>
          <a:bodyPr/>
          <a:lstStyle>
            <a:lvl1pPr>
              <a:defRPr>
                <a:cs typeface="+mn-cs"/>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sz="1200">
                <a:cs typeface="+mn-cs"/>
              </a:defRPr>
            </a:lvl1pPr>
          </a:lstStyle>
          <a:p>
            <a:pPr>
              <a:defRPr/>
            </a:pPr>
            <a:fld id="{147B7589-DB2F-4407-9F21-8206E52DC899}" type="slidenum">
              <a:rPr lang="en-US" altLang="en-US" smtClean="0"/>
              <a:pPr>
                <a:defRPr/>
              </a:pPr>
              <a:t>‹#›</a:t>
            </a:fld>
            <a:endParaRPr lang="en-US" altLang="en-US" dirty="0"/>
          </a:p>
        </p:txBody>
      </p:sp>
    </p:spTree>
    <p:extLst>
      <p:ext uri="{BB962C8B-B14F-4D97-AF65-F5344CB8AC3E}">
        <p14:creationId xmlns:p14="http://schemas.microsoft.com/office/powerpoint/2010/main" val="2513716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499"/>
            </a:lvl1pPr>
          </a:lstStyle>
          <a:p>
            <a:r>
              <a:rPr lang="en-US"/>
              <a:t>Click to edit Master title style</a:t>
            </a:r>
          </a:p>
        </p:txBody>
      </p:sp>
      <p:sp>
        <p:nvSpPr>
          <p:cNvPr id="3" name="Text Placeholder 2"/>
          <p:cNvSpPr>
            <a:spLocks noGrp="1"/>
          </p:cNvSpPr>
          <p:nvPr>
            <p:ph type="body" idx="1"/>
          </p:nvPr>
        </p:nvSpPr>
        <p:spPr>
          <a:xfrm>
            <a:off x="623888" y="4589465"/>
            <a:ext cx="7886700" cy="1500187"/>
          </a:xfrm>
        </p:spPr>
        <p:txBody>
          <a:bodyPr/>
          <a:lstStyle>
            <a:lvl1pPr marL="0" indent="0">
              <a:buNone/>
              <a:defRPr sz="1800">
                <a:solidFill>
                  <a:schemeClr val="tx1">
                    <a:tint val="75000"/>
                  </a:schemeClr>
                </a:solidFill>
              </a:defRPr>
            </a:lvl1pPr>
            <a:lvl2pPr marL="342865" indent="0">
              <a:buNone/>
              <a:defRPr sz="1499">
                <a:solidFill>
                  <a:schemeClr val="tx1">
                    <a:tint val="75000"/>
                  </a:schemeClr>
                </a:solidFill>
              </a:defRPr>
            </a:lvl2pPr>
            <a:lvl3pPr marL="685729" indent="0">
              <a:buNone/>
              <a:defRPr sz="1350">
                <a:solidFill>
                  <a:schemeClr val="tx1">
                    <a:tint val="75000"/>
                  </a:schemeClr>
                </a:solidFill>
              </a:defRPr>
            </a:lvl3pPr>
            <a:lvl4pPr marL="1028593" indent="0">
              <a:buNone/>
              <a:defRPr sz="1200">
                <a:solidFill>
                  <a:schemeClr val="tx1">
                    <a:tint val="75000"/>
                  </a:schemeClr>
                </a:solidFill>
              </a:defRPr>
            </a:lvl4pPr>
            <a:lvl5pPr marL="1371458" indent="0">
              <a:buNone/>
              <a:defRPr sz="1200">
                <a:solidFill>
                  <a:schemeClr val="tx1">
                    <a:tint val="75000"/>
                  </a:schemeClr>
                </a:solidFill>
              </a:defRPr>
            </a:lvl5pPr>
            <a:lvl6pPr marL="1714322" indent="0">
              <a:buNone/>
              <a:defRPr sz="1200">
                <a:solidFill>
                  <a:schemeClr val="tx1">
                    <a:tint val="75000"/>
                  </a:schemeClr>
                </a:solidFill>
              </a:defRPr>
            </a:lvl6pPr>
            <a:lvl7pPr marL="2057187" indent="0">
              <a:buNone/>
              <a:defRPr sz="1200">
                <a:solidFill>
                  <a:schemeClr val="tx1">
                    <a:tint val="75000"/>
                  </a:schemeClr>
                </a:solidFill>
              </a:defRPr>
            </a:lvl7pPr>
            <a:lvl8pPr marL="2400051" indent="0">
              <a:buNone/>
              <a:defRPr sz="1200">
                <a:solidFill>
                  <a:schemeClr val="tx1">
                    <a:tint val="75000"/>
                  </a:schemeClr>
                </a:solidFill>
              </a:defRPr>
            </a:lvl8pPr>
            <a:lvl9pPr marL="2742915"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cs typeface="+mn-cs"/>
              </a:defRPr>
            </a:lvl1pPr>
          </a:lstStyle>
          <a:p>
            <a:pPr>
              <a:defRPr/>
            </a:pPr>
            <a:endParaRPr lang="en-US" altLang="en-US"/>
          </a:p>
        </p:txBody>
      </p:sp>
      <p:sp>
        <p:nvSpPr>
          <p:cNvPr id="5" name="Footer Placeholder 4"/>
          <p:cNvSpPr>
            <a:spLocks noGrp="1"/>
          </p:cNvSpPr>
          <p:nvPr>
            <p:ph type="ftr" sz="quarter" idx="11"/>
          </p:nvPr>
        </p:nvSpPr>
        <p:spPr/>
        <p:txBody>
          <a:bodyPr/>
          <a:lstStyle>
            <a:lvl1pPr>
              <a:defRPr>
                <a:cs typeface="+mn-cs"/>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cs typeface="+mn-cs"/>
              </a:defRPr>
            </a:lvl1pPr>
          </a:lstStyle>
          <a:p>
            <a:pPr>
              <a:defRPr/>
            </a:pPr>
            <a:fld id="{36F6E454-C63B-4691-B3A5-9A6B261691DB}" type="slidenum">
              <a:rPr lang="en-US" altLang="en-US"/>
              <a:pPr>
                <a:defRPr/>
              </a:pPr>
              <a:t>‹#›</a:t>
            </a:fld>
            <a:endParaRPr lang="en-US" altLang="en-US"/>
          </a:p>
        </p:txBody>
      </p:sp>
    </p:spTree>
    <p:extLst>
      <p:ext uri="{BB962C8B-B14F-4D97-AF65-F5344CB8AC3E}">
        <p14:creationId xmlns:p14="http://schemas.microsoft.com/office/powerpoint/2010/main" val="40351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cs typeface="+mn-cs"/>
              </a:defRPr>
            </a:lvl1pPr>
          </a:lstStyle>
          <a:p>
            <a:pPr>
              <a:defRPr/>
            </a:pPr>
            <a:endParaRPr lang="en-US" altLang="en-US"/>
          </a:p>
        </p:txBody>
      </p:sp>
      <p:sp>
        <p:nvSpPr>
          <p:cNvPr id="6" name="Footer Placeholder 5"/>
          <p:cNvSpPr>
            <a:spLocks noGrp="1"/>
          </p:cNvSpPr>
          <p:nvPr>
            <p:ph type="ftr" sz="quarter" idx="11"/>
          </p:nvPr>
        </p:nvSpPr>
        <p:spPr/>
        <p:txBody>
          <a:bodyPr/>
          <a:lstStyle>
            <a:lvl1pPr>
              <a:defRPr>
                <a:cs typeface="+mn-cs"/>
              </a:defRPr>
            </a:lvl1pPr>
          </a:lstStyle>
          <a:p>
            <a:pPr>
              <a:defRPr/>
            </a:pPr>
            <a:endParaRPr lang="en-US" altLang="en-US"/>
          </a:p>
        </p:txBody>
      </p:sp>
      <p:sp>
        <p:nvSpPr>
          <p:cNvPr id="7" name="Slide Number Placeholder 6"/>
          <p:cNvSpPr>
            <a:spLocks noGrp="1"/>
          </p:cNvSpPr>
          <p:nvPr>
            <p:ph type="sldNum" sz="quarter" idx="12"/>
          </p:nvPr>
        </p:nvSpPr>
        <p:spPr/>
        <p:txBody>
          <a:bodyPr/>
          <a:lstStyle>
            <a:lvl1pPr>
              <a:defRPr>
                <a:cs typeface="+mn-cs"/>
              </a:defRPr>
            </a:lvl1pPr>
          </a:lstStyle>
          <a:p>
            <a:pPr>
              <a:defRPr/>
            </a:pPr>
            <a:fld id="{9658BE90-D830-4FBF-BCEC-228CA5AC5B93}" type="slidenum">
              <a:rPr lang="en-US" altLang="en-US"/>
              <a:pPr>
                <a:defRPr/>
              </a:pPr>
              <a:t>‹#›</a:t>
            </a:fld>
            <a:endParaRPr lang="en-US" altLang="en-US"/>
          </a:p>
        </p:txBody>
      </p:sp>
    </p:spTree>
    <p:extLst>
      <p:ext uri="{BB962C8B-B14F-4D97-AF65-F5344CB8AC3E}">
        <p14:creationId xmlns:p14="http://schemas.microsoft.com/office/powerpoint/2010/main" val="2697589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865" indent="0">
              <a:buNone/>
              <a:defRPr sz="1499" b="1"/>
            </a:lvl2pPr>
            <a:lvl3pPr marL="685729" indent="0">
              <a:buNone/>
              <a:defRPr sz="1350" b="1"/>
            </a:lvl3pPr>
            <a:lvl4pPr marL="1028593" indent="0">
              <a:buNone/>
              <a:defRPr sz="1200" b="1"/>
            </a:lvl4pPr>
            <a:lvl5pPr marL="1371458" indent="0">
              <a:buNone/>
              <a:defRPr sz="1200" b="1"/>
            </a:lvl5pPr>
            <a:lvl6pPr marL="1714322" indent="0">
              <a:buNone/>
              <a:defRPr sz="1200" b="1"/>
            </a:lvl6pPr>
            <a:lvl7pPr marL="2057187" indent="0">
              <a:buNone/>
              <a:defRPr sz="1200" b="1"/>
            </a:lvl7pPr>
            <a:lvl8pPr marL="2400051" indent="0">
              <a:buNone/>
              <a:defRPr sz="1200" b="1"/>
            </a:lvl8pPr>
            <a:lvl9pPr marL="2742915"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1800" b="1"/>
            </a:lvl1pPr>
            <a:lvl2pPr marL="342865" indent="0">
              <a:buNone/>
              <a:defRPr sz="1499" b="1"/>
            </a:lvl2pPr>
            <a:lvl3pPr marL="685729" indent="0">
              <a:buNone/>
              <a:defRPr sz="1350" b="1"/>
            </a:lvl3pPr>
            <a:lvl4pPr marL="1028593" indent="0">
              <a:buNone/>
              <a:defRPr sz="1200" b="1"/>
            </a:lvl4pPr>
            <a:lvl5pPr marL="1371458" indent="0">
              <a:buNone/>
              <a:defRPr sz="1200" b="1"/>
            </a:lvl5pPr>
            <a:lvl6pPr marL="1714322" indent="0">
              <a:buNone/>
              <a:defRPr sz="1200" b="1"/>
            </a:lvl6pPr>
            <a:lvl7pPr marL="2057187" indent="0">
              <a:buNone/>
              <a:defRPr sz="1200" b="1"/>
            </a:lvl7pPr>
            <a:lvl8pPr marL="2400051" indent="0">
              <a:buNone/>
              <a:defRPr sz="1200" b="1"/>
            </a:lvl8pPr>
            <a:lvl9pPr marL="2742915"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cs typeface="+mn-cs"/>
              </a:defRPr>
            </a:lvl1pPr>
          </a:lstStyle>
          <a:p>
            <a:pPr>
              <a:defRPr/>
            </a:pPr>
            <a:endParaRPr lang="en-US" altLang="en-US"/>
          </a:p>
        </p:txBody>
      </p:sp>
      <p:sp>
        <p:nvSpPr>
          <p:cNvPr id="8" name="Footer Placeholder 7"/>
          <p:cNvSpPr>
            <a:spLocks noGrp="1"/>
          </p:cNvSpPr>
          <p:nvPr>
            <p:ph type="ftr" sz="quarter" idx="11"/>
          </p:nvPr>
        </p:nvSpPr>
        <p:spPr/>
        <p:txBody>
          <a:bodyPr/>
          <a:lstStyle>
            <a:lvl1pPr>
              <a:defRPr>
                <a:cs typeface="+mn-cs"/>
              </a:defRPr>
            </a:lvl1pPr>
          </a:lstStyle>
          <a:p>
            <a:pPr>
              <a:defRPr/>
            </a:pPr>
            <a:endParaRPr lang="en-US" altLang="en-US"/>
          </a:p>
        </p:txBody>
      </p:sp>
      <p:sp>
        <p:nvSpPr>
          <p:cNvPr id="9" name="Slide Number Placeholder 8"/>
          <p:cNvSpPr>
            <a:spLocks noGrp="1"/>
          </p:cNvSpPr>
          <p:nvPr>
            <p:ph type="sldNum" sz="quarter" idx="12"/>
          </p:nvPr>
        </p:nvSpPr>
        <p:spPr/>
        <p:txBody>
          <a:bodyPr/>
          <a:lstStyle>
            <a:lvl1pPr>
              <a:defRPr>
                <a:cs typeface="+mn-cs"/>
              </a:defRPr>
            </a:lvl1pPr>
          </a:lstStyle>
          <a:p>
            <a:pPr>
              <a:defRPr/>
            </a:pPr>
            <a:fld id="{BB29C562-280F-45F8-B1E5-89B86F4A889B}" type="slidenum">
              <a:rPr lang="en-US" altLang="en-US"/>
              <a:pPr>
                <a:defRPr/>
              </a:pPr>
              <a:t>‹#›</a:t>
            </a:fld>
            <a:endParaRPr lang="en-US" altLang="en-US"/>
          </a:p>
        </p:txBody>
      </p:sp>
    </p:spTree>
    <p:extLst>
      <p:ext uri="{BB962C8B-B14F-4D97-AF65-F5344CB8AC3E}">
        <p14:creationId xmlns:p14="http://schemas.microsoft.com/office/powerpoint/2010/main" val="3954018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cs typeface="+mn-cs"/>
              </a:defRPr>
            </a:lvl1pPr>
          </a:lstStyle>
          <a:p>
            <a:pPr>
              <a:defRPr/>
            </a:pPr>
            <a:endParaRPr lang="en-US" altLang="en-US"/>
          </a:p>
        </p:txBody>
      </p:sp>
      <p:sp>
        <p:nvSpPr>
          <p:cNvPr id="4" name="Footer Placeholder 3"/>
          <p:cNvSpPr>
            <a:spLocks noGrp="1"/>
          </p:cNvSpPr>
          <p:nvPr>
            <p:ph type="ftr" sz="quarter" idx="11"/>
          </p:nvPr>
        </p:nvSpPr>
        <p:spPr/>
        <p:txBody>
          <a:bodyPr/>
          <a:lstStyle>
            <a:lvl1pPr>
              <a:defRPr>
                <a:cs typeface="+mn-cs"/>
              </a:defRPr>
            </a:lvl1pPr>
          </a:lstStyle>
          <a:p>
            <a:pPr>
              <a:defRPr/>
            </a:pPr>
            <a:endParaRPr lang="en-US" altLang="en-US"/>
          </a:p>
        </p:txBody>
      </p:sp>
      <p:sp>
        <p:nvSpPr>
          <p:cNvPr id="5" name="Slide Number Placeholder 4"/>
          <p:cNvSpPr>
            <a:spLocks noGrp="1"/>
          </p:cNvSpPr>
          <p:nvPr>
            <p:ph type="sldNum" sz="quarter" idx="12"/>
          </p:nvPr>
        </p:nvSpPr>
        <p:spPr/>
        <p:txBody>
          <a:bodyPr/>
          <a:lstStyle>
            <a:lvl1pPr>
              <a:defRPr>
                <a:cs typeface="+mn-cs"/>
              </a:defRPr>
            </a:lvl1pPr>
          </a:lstStyle>
          <a:p>
            <a:pPr>
              <a:defRPr/>
            </a:pPr>
            <a:fld id="{4E858C5C-53ED-4E76-BFB8-7C2C4C9AED51}" type="slidenum">
              <a:rPr lang="en-US" altLang="en-US"/>
              <a:pPr>
                <a:defRPr/>
              </a:pPr>
              <a:t>‹#›</a:t>
            </a:fld>
            <a:endParaRPr lang="en-US" altLang="en-US"/>
          </a:p>
        </p:txBody>
      </p:sp>
    </p:spTree>
    <p:extLst>
      <p:ext uri="{BB962C8B-B14F-4D97-AF65-F5344CB8AC3E}">
        <p14:creationId xmlns:p14="http://schemas.microsoft.com/office/powerpoint/2010/main" val="4148860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cs typeface="+mn-cs"/>
              </a:defRPr>
            </a:lvl1pPr>
          </a:lstStyle>
          <a:p>
            <a:pPr>
              <a:defRPr/>
            </a:pPr>
            <a:endParaRPr lang="en-US" altLang="en-US"/>
          </a:p>
        </p:txBody>
      </p:sp>
      <p:sp>
        <p:nvSpPr>
          <p:cNvPr id="3" name="Footer Placeholder 2"/>
          <p:cNvSpPr>
            <a:spLocks noGrp="1"/>
          </p:cNvSpPr>
          <p:nvPr>
            <p:ph type="ftr" sz="quarter" idx="11"/>
          </p:nvPr>
        </p:nvSpPr>
        <p:spPr/>
        <p:txBody>
          <a:bodyPr/>
          <a:lstStyle>
            <a:lvl1pPr>
              <a:defRPr>
                <a:cs typeface="+mn-cs"/>
              </a:defRPr>
            </a:lvl1pPr>
          </a:lstStyle>
          <a:p>
            <a:pPr>
              <a:defRPr/>
            </a:pPr>
            <a:endParaRPr lang="en-US" altLang="en-US"/>
          </a:p>
        </p:txBody>
      </p:sp>
      <p:sp>
        <p:nvSpPr>
          <p:cNvPr id="4" name="Slide Number Placeholder 3"/>
          <p:cNvSpPr>
            <a:spLocks noGrp="1"/>
          </p:cNvSpPr>
          <p:nvPr>
            <p:ph type="sldNum" sz="quarter" idx="12"/>
          </p:nvPr>
        </p:nvSpPr>
        <p:spPr/>
        <p:txBody>
          <a:bodyPr/>
          <a:lstStyle>
            <a:lvl1pPr>
              <a:defRPr sz="1400">
                <a:cs typeface="+mn-cs"/>
              </a:defRPr>
            </a:lvl1pPr>
          </a:lstStyle>
          <a:p>
            <a:pPr>
              <a:defRPr/>
            </a:pPr>
            <a:fld id="{8E304357-45BF-4BDC-AA5B-BA45F78139F7}" type="slidenum">
              <a:rPr lang="en-US" altLang="en-US"/>
              <a:pPr>
                <a:defRPr/>
              </a:pPr>
              <a:t>‹#›</a:t>
            </a:fld>
            <a:endParaRPr lang="en-US" altLang="en-US" dirty="0"/>
          </a:p>
        </p:txBody>
      </p:sp>
    </p:spTree>
    <p:extLst>
      <p:ext uri="{BB962C8B-B14F-4D97-AF65-F5344CB8AC3E}">
        <p14:creationId xmlns:p14="http://schemas.microsoft.com/office/powerpoint/2010/main" val="512710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7"/>
            <a:ext cx="4629150" cy="4873625"/>
          </a:xfrm>
        </p:spPr>
        <p:txBody>
          <a:bodyPr/>
          <a:lstStyle>
            <a:lvl1pPr>
              <a:defRPr sz="2400"/>
            </a:lvl1pPr>
            <a:lvl2pPr>
              <a:defRPr sz="2100"/>
            </a:lvl2pPr>
            <a:lvl3pPr>
              <a:defRPr sz="1800"/>
            </a:lvl3pPr>
            <a:lvl4pPr>
              <a:defRPr sz="1499"/>
            </a:lvl4pPr>
            <a:lvl5pPr>
              <a:defRPr sz="1499"/>
            </a:lvl5pPr>
            <a:lvl6pPr>
              <a:defRPr sz="1499"/>
            </a:lvl6pPr>
            <a:lvl7pPr>
              <a:defRPr sz="1499"/>
            </a:lvl7pPr>
            <a:lvl8pPr>
              <a:defRPr sz="1499"/>
            </a:lvl8pPr>
            <a:lvl9pPr>
              <a:defRPr sz="14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865" indent="0">
              <a:buNone/>
              <a:defRPr sz="1050"/>
            </a:lvl2pPr>
            <a:lvl3pPr marL="685729" indent="0">
              <a:buNone/>
              <a:defRPr sz="900"/>
            </a:lvl3pPr>
            <a:lvl4pPr marL="1028593" indent="0">
              <a:buNone/>
              <a:defRPr sz="750"/>
            </a:lvl4pPr>
            <a:lvl5pPr marL="1371458" indent="0">
              <a:buNone/>
              <a:defRPr sz="750"/>
            </a:lvl5pPr>
            <a:lvl6pPr marL="1714322" indent="0">
              <a:buNone/>
              <a:defRPr sz="750"/>
            </a:lvl6pPr>
            <a:lvl7pPr marL="2057187" indent="0">
              <a:buNone/>
              <a:defRPr sz="750"/>
            </a:lvl7pPr>
            <a:lvl8pPr marL="2400051" indent="0">
              <a:buNone/>
              <a:defRPr sz="750"/>
            </a:lvl8pPr>
            <a:lvl9pPr marL="2742915"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cs typeface="+mn-cs"/>
              </a:defRPr>
            </a:lvl1pPr>
          </a:lstStyle>
          <a:p>
            <a:pPr>
              <a:defRPr/>
            </a:pPr>
            <a:endParaRPr lang="en-US" altLang="en-US"/>
          </a:p>
        </p:txBody>
      </p:sp>
      <p:sp>
        <p:nvSpPr>
          <p:cNvPr id="6" name="Footer Placeholder 5"/>
          <p:cNvSpPr>
            <a:spLocks noGrp="1"/>
          </p:cNvSpPr>
          <p:nvPr>
            <p:ph type="ftr" sz="quarter" idx="11"/>
          </p:nvPr>
        </p:nvSpPr>
        <p:spPr/>
        <p:txBody>
          <a:bodyPr/>
          <a:lstStyle>
            <a:lvl1pPr>
              <a:defRPr>
                <a:cs typeface="+mn-cs"/>
              </a:defRPr>
            </a:lvl1pPr>
          </a:lstStyle>
          <a:p>
            <a:pPr>
              <a:defRPr/>
            </a:pPr>
            <a:endParaRPr lang="en-US" altLang="en-US"/>
          </a:p>
        </p:txBody>
      </p:sp>
      <p:sp>
        <p:nvSpPr>
          <p:cNvPr id="7" name="Slide Number Placeholder 6"/>
          <p:cNvSpPr>
            <a:spLocks noGrp="1"/>
          </p:cNvSpPr>
          <p:nvPr>
            <p:ph type="sldNum" sz="quarter" idx="12"/>
          </p:nvPr>
        </p:nvSpPr>
        <p:spPr/>
        <p:txBody>
          <a:bodyPr/>
          <a:lstStyle>
            <a:lvl1pPr>
              <a:defRPr>
                <a:cs typeface="+mn-cs"/>
              </a:defRPr>
            </a:lvl1pPr>
          </a:lstStyle>
          <a:p>
            <a:pPr>
              <a:defRPr/>
            </a:pPr>
            <a:fld id="{D503428C-B9A7-4ADD-9702-9CFC7396CB8B}" type="slidenum">
              <a:rPr lang="en-US" altLang="en-US"/>
              <a:pPr>
                <a:defRPr/>
              </a:pPr>
              <a:t>‹#›</a:t>
            </a:fld>
            <a:endParaRPr lang="en-US" altLang="en-US"/>
          </a:p>
        </p:txBody>
      </p:sp>
    </p:spTree>
    <p:extLst>
      <p:ext uri="{BB962C8B-B14F-4D97-AF65-F5344CB8AC3E}">
        <p14:creationId xmlns:p14="http://schemas.microsoft.com/office/powerpoint/2010/main" val="1070588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4" name="Date Placeholder 3"/>
          <p:cNvSpPr>
            <a:spLocks noGrp="1"/>
          </p:cNvSpPr>
          <p:nvPr>
            <p:ph type="dt" sz="half" idx="2"/>
          </p:nvPr>
        </p:nvSpPr>
        <p:spPr>
          <a:xfrm>
            <a:off x="628651" y="6356351"/>
            <a:ext cx="2057400" cy="365125"/>
          </a:xfrm>
          <a:prstGeom prst="rect">
            <a:avLst/>
          </a:prstGeom>
        </p:spPr>
        <p:txBody>
          <a:bodyPr vert="horz" lIns="91440" tIns="45720" rIns="91440" bIns="45720" rtlCol="0" anchor="ctr"/>
          <a:lstStyle>
            <a:lvl1pPr algn="l" eaLnBrk="1" hangingPunct="1">
              <a:defRPr sz="900">
                <a:solidFill>
                  <a:prstClr val="black">
                    <a:tint val="75000"/>
                  </a:prstClr>
                </a:solidFill>
                <a:cs typeface="Arial" panose="020B0604020202020204" pitchFamily="34" charset="0"/>
              </a:defRPr>
            </a:lvl1pPr>
          </a:lstStyle>
          <a:p>
            <a:pPr>
              <a:defRPr/>
            </a:pPr>
            <a:endParaRPr lang="en-US" altLang="en-US">
              <a:latin typeface="Arial" panose="020B0604020202020204" pitchFamily="34" charset="0"/>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eaLnBrk="1" hangingPunct="1">
              <a:defRPr sz="900">
                <a:solidFill>
                  <a:prstClr val="black">
                    <a:tint val="75000"/>
                  </a:prstClr>
                </a:solidFill>
                <a:cs typeface="Arial" panose="020B0604020202020204" pitchFamily="34" charset="0"/>
              </a:defRPr>
            </a:lvl1pPr>
          </a:lstStyle>
          <a:p>
            <a:pPr>
              <a:defRPr/>
            </a:pPr>
            <a:endParaRPr lang="en-US" altLang="en-US">
              <a:latin typeface="Arial" panose="020B0604020202020204" pitchFamily="34" charset="0"/>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eaLnBrk="1" hangingPunct="1">
              <a:defRPr sz="1200">
                <a:solidFill>
                  <a:prstClr val="black">
                    <a:tint val="75000"/>
                  </a:prstClr>
                </a:solidFill>
                <a:cs typeface="Arial" panose="020B0604020202020204" pitchFamily="34" charset="0"/>
              </a:defRPr>
            </a:lvl1pPr>
          </a:lstStyle>
          <a:p>
            <a:pPr>
              <a:defRPr/>
            </a:pPr>
            <a:fld id="{5B70C4D5-146F-401C-81D1-003BEB09F3F7}" type="slidenum">
              <a:rPr lang="en-US" altLang="en-US" smtClean="0">
                <a:latin typeface="Arial" panose="020B0604020202020204" pitchFamily="34" charset="0"/>
              </a:rPr>
              <a:pPr>
                <a:defRPr/>
              </a:pPr>
              <a:t>‹#›</a:t>
            </a:fld>
            <a:endParaRPr lang="en-US" altLang="en-US" dirty="0">
              <a:latin typeface="Arial" panose="020B0604020202020204" pitchFamily="34" charset="0"/>
            </a:endParaRPr>
          </a:p>
        </p:txBody>
      </p:sp>
      <p:cxnSp>
        <p:nvCxnSpPr>
          <p:cNvPr id="8" name="Straight Connector 7"/>
          <p:cNvCxnSpPr/>
          <p:nvPr userDrawn="1"/>
        </p:nvCxnSpPr>
        <p:spPr>
          <a:xfrm>
            <a:off x="152400" y="0"/>
            <a:ext cx="0" cy="6858000"/>
          </a:xfrm>
          <a:prstGeom prst="line">
            <a:avLst/>
          </a:prstGeom>
          <a:ln w="762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381000" y="0"/>
            <a:ext cx="0" cy="6858000"/>
          </a:xfrm>
          <a:prstGeom prst="line">
            <a:avLst/>
          </a:prstGeom>
          <a:ln w="762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0017601"/>
      </p:ext>
    </p:extLst>
  </p:cSld>
  <p:clrMap bg1="lt1" tx1="dk1" bg2="lt2" tx2="dk2" accent1="accent1" accent2="accent2" accent3="accent3" accent4="accent4" accent5="accent5" accent6="accent6" hlink="hlink" folHlink="folHlink"/>
  <p:sldLayoutIdLst>
    <p:sldLayoutId id="2147485660" r:id="rId1"/>
    <p:sldLayoutId id="2147485661" r:id="rId2"/>
    <p:sldLayoutId id="2147485662" r:id="rId3"/>
    <p:sldLayoutId id="2147485663" r:id="rId4"/>
    <p:sldLayoutId id="2147485664" r:id="rId5"/>
    <p:sldLayoutId id="2147485665" r:id="rId6"/>
    <p:sldLayoutId id="2147485666" r:id="rId7"/>
    <p:sldLayoutId id="2147485667" r:id="rId8"/>
    <p:sldLayoutId id="2147485668" r:id="rId9"/>
    <p:sldLayoutId id="2147485669" r:id="rId10"/>
    <p:sldLayoutId id="2147485670" r:id="rId11"/>
    <p:sldLayoutId id="2147485671" r:id="rId12"/>
    <p:sldLayoutId id="2147485672" r:id="rId13"/>
    <p:sldLayoutId id="2147485673" r:id="rId14"/>
    <p:sldLayoutId id="2147485674" r:id="rId15"/>
    <p:sldLayoutId id="2147485675" r:id="rId16"/>
  </p:sldLayoutIdLst>
  <p:hf hdr="0" ftr="0" dt="0"/>
  <p:txStyles>
    <p:titleStyle>
      <a:lvl1pPr algn="l" defTabSz="685729" rtl="0" eaLnBrk="0" fontAlgn="base" hangingPunct="0">
        <a:lnSpc>
          <a:spcPct val="90000"/>
        </a:lnSpc>
        <a:spcBef>
          <a:spcPct val="0"/>
        </a:spcBef>
        <a:spcAft>
          <a:spcPct val="0"/>
        </a:spcAft>
        <a:defRPr sz="3300" kern="1200">
          <a:solidFill>
            <a:schemeClr val="tx1"/>
          </a:solidFill>
          <a:latin typeface="+mn-lt"/>
          <a:ea typeface="+mj-ea"/>
          <a:cs typeface="+mj-cs"/>
        </a:defRPr>
      </a:lvl1pPr>
      <a:lvl2pPr algn="l" defTabSz="685729"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729"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729"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729"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153" algn="l" defTabSz="685729" rtl="0" fontAlgn="base">
        <a:lnSpc>
          <a:spcPct val="90000"/>
        </a:lnSpc>
        <a:spcBef>
          <a:spcPct val="0"/>
        </a:spcBef>
        <a:spcAft>
          <a:spcPct val="0"/>
        </a:spcAft>
        <a:defRPr sz="3300">
          <a:solidFill>
            <a:schemeClr val="tx1"/>
          </a:solidFill>
          <a:latin typeface="Calibri Light" panose="020F0302020204030204" pitchFamily="34" charset="0"/>
        </a:defRPr>
      </a:lvl6pPr>
      <a:lvl7pPr marL="914305" algn="l" defTabSz="685729" rtl="0" fontAlgn="base">
        <a:lnSpc>
          <a:spcPct val="90000"/>
        </a:lnSpc>
        <a:spcBef>
          <a:spcPct val="0"/>
        </a:spcBef>
        <a:spcAft>
          <a:spcPct val="0"/>
        </a:spcAft>
        <a:defRPr sz="3300">
          <a:solidFill>
            <a:schemeClr val="tx1"/>
          </a:solidFill>
          <a:latin typeface="Calibri Light" panose="020F0302020204030204" pitchFamily="34" charset="0"/>
        </a:defRPr>
      </a:lvl7pPr>
      <a:lvl8pPr marL="1371458" algn="l" defTabSz="685729" rtl="0" fontAlgn="base">
        <a:lnSpc>
          <a:spcPct val="90000"/>
        </a:lnSpc>
        <a:spcBef>
          <a:spcPct val="0"/>
        </a:spcBef>
        <a:spcAft>
          <a:spcPct val="0"/>
        </a:spcAft>
        <a:defRPr sz="3300">
          <a:solidFill>
            <a:schemeClr val="tx1"/>
          </a:solidFill>
          <a:latin typeface="Calibri Light" panose="020F0302020204030204" pitchFamily="34" charset="0"/>
        </a:defRPr>
      </a:lvl8pPr>
      <a:lvl9pPr marL="1828610" algn="l" defTabSz="685729" rtl="0" fontAlgn="base">
        <a:lnSpc>
          <a:spcPct val="90000"/>
        </a:lnSpc>
        <a:spcBef>
          <a:spcPct val="0"/>
        </a:spcBef>
        <a:spcAft>
          <a:spcPct val="0"/>
        </a:spcAft>
        <a:defRPr sz="3300">
          <a:solidFill>
            <a:schemeClr val="tx1"/>
          </a:solidFill>
          <a:latin typeface="Calibri Light" panose="020F0302020204030204" pitchFamily="34" charset="0"/>
        </a:defRPr>
      </a:lvl9pPr>
    </p:titleStyle>
    <p:bodyStyle>
      <a:lvl1pPr marL="171432" indent="-171432" algn="l" defTabSz="685729" rtl="0" eaLnBrk="0" fontAlgn="base" hangingPunct="0">
        <a:lnSpc>
          <a:spcPct val="90000"/>
        </a:lnSpc>
        <a:spcBef>
          <a:spcPts val="750"/>
        </a:spcBef>
        <a:spcAft>
          <a:spcPct val="0"/>
        </a:spcAft>
        <a:buFont typeface="Arial" panose="020B0604020202020204" pitchFamily="34" charset="0"/>
        <a:buChar char="•"/>
        <a:defRPr sz="2800" kern="1200">
          <a:solidFill>
            <a:schemeClr val="tx1"/>
          </a:solidFill>
          <a:latin typeface="+mn-lt"/>
          <a:ea typeface="+mn-ea"/>
          <a:cs typeface="+mn-cs"/>
        </a:defRPr>
      </a:lvl1pPr>
      <a:lvl2pPr marL="514297" indent="-171432" algn="l" defTabSz="685729" rtl="0" eaLnBrk="0" fontAlgn="base" hangingPunct="0">
        <a:lnSpc>
          <a:spcPct val="90000"/>
        </a:lnSpc>
        <a:spcBef>
          <a:spcPts val="375"/>
        </a:spcBef>
        <a:spcAft>
          <a:spcPct val="0"/>
        </a:spcAft>
        <a:buFont typeface="Arial" panose="020B0604020202020204" pitchFamily="34" charset="0"/>
        <a:buChar char="•"/>
        <a:defRPr sz="2400" kern="1200">
          <a:solidFill>
            <a:schemeClr val="tx1"/>
          </a:solidFill>
          <a:latin typeface="+mn-lt"/>
          <a:ea typeface="+mn-ea"/>
          <a:cs typeface="+mn-cs"/>
        </a:defRPr>
      </a:lvl2pPr>
      <a:lvl3pPr marL="857161" indent="-171432" algn="l" defTabSz="685729" rtl="0" eaLnBrk="0" fontAlgn="base" hangingPunct="0">
        <a:lnSpc>
          <a:spcPct val="90000"/>
        </a:lnSpc>
        <a:spcBef>
          <a:spcPts val="375"/>
        </a:spcBef>
        <a:spcAft>
          <a:spcPct val="0"/>
        </a:spcAft>
        <a:buFont typeface="Arial" panose="020B0604020202020204" pitchFamily="34" charset="0"/>
        <a:buChar char="•"/>
        <a:defRPr sz="2000" kern="1200">
          <a:solidFill>
            <a:schemeClr val="tx1"/>
          </a:solidFill>
          <a:latin typeface="+mn-lt"/>
          <a:ea typeface="+mn-ea"/>
          <a:cs typeface="+mn-cs"/>
        </a:defRPr>
      </a:lvl3pPr>
      <a:lvl4pPr marL="1200025" indent="-171432" algn="l" defTabSz="685729" rtl="0" eaLnBrk="0" fontAlgn="base" hangingPunct="0">
        <a:lnSpc>
          <a:spcPct val="90000"/>
        </a:lnSpc>
        <a:spcBef>
          <a:spcPts val="375"/>
        </a:spcBef>
        <a:spcAft>
          <a:spcPct val="0"/>
        </a:spcAft>
        <a:buFont typeface="Arial" panose="020B0604020202020204" pitchFamily="34" charset="0"/>
        <a:buChar char="•"/>
        <a:defRPr sz="1800" kern="1200">
          <a:solidFill>
            <a:schemeClr val="tx1"/>
          </a:solidFill>
          <a:latin typeface="+mn-lt"/>
          <a:ea typeface="+mn-ea"/>
          <a:cs typeface="+mn-cs"/>
        </a:defRPr>
      </a:lvl4pPr>
      <a:lvl5pPr marL="1542890" indent="-171432" algn="l" defTabSz="685729" rtl="0" eaLnBrk="0" fontAlgn="base" hangingPunct="0">
        <a:lnSpc>
          <a:spcPct val="90000"/>
        </a:lnSpc>
        <a:spcBef>
          <a:spcPts val="375"/>
        </a:spcBef>
        <a:spcAft>
          <a:spcPct val="0"/>
        </a:spcAft>
        <a:buFont typeface="Arial" panose="020B0604020202020204" pitchFamily="34" charset="0"/>
        <a:buChar char="•"/>
        <a:defRPr sz="1800" kern="1200">
          <a:solidFill>
            <a:schemeClr val="tx1"/>
          </a:solidFill>
          <a:latin typeface="+mn-lt"/>
          <a:ea typeface="+mn-ea"/>
          <a:cs typeface="+mn-cs"/>
        </a:defRPr>
      </a:lvl5pPr>
      <a:lvl6pPr marL="1885755" indent="-171432" algn="l" defTabSz="685729"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619" indent="-171432" algn="l" defTabSz="685729"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483" indent="-171432" algn="l" defTabSz="685729"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348" indent="-171432" algn="l" defTabSz="685729"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29" rtl="0" eaLnBrk="1" latinLnBrk="0" hangingPunct="1">
        <a:defRPr sz="1350" kern="1200">
          <a:solidFill>
            <a:schemeClr val="tx1"/>
          </a:solidFill>
          <a:latin typeface="+mn-lt"/>
          <a:ea typeface="+mn-ea"/>
          <a:cs typeface="+mn-cs"/>
        </a:defRPr>
      </a:lvl1pPr>
      <a:lvl2pPr marL="342865" algn="l" defTabSz="685729" rtl="0" eaLnBrk="1" latinLnBrk="0" hangingPunct="1">
        <a:defRPr sz="1350" kern="1200">
          <a:solidFill>
            <a:schemeClr val="tx1"/>
          </a:solidFill>
          <a:latin typeface="+mn-lt"/>
          <a:ea typeface="+mn-ea"/>
          <a:cs typeface="+mn-cs"/>
        </a:defRPr>
      </a:lvl2pPr>
      <a:lvl3pPr marL="685729" algn="l" defTabSz="685729" rtl="0" eaLnBrk="1" latinLnBrk="0" hangingPunct="1">
        <a:defRPr sz="1350" kern="1200">
          <a:solidFill>
            <a:schemeClr val="tx1"/>
          </a:solidFill>
          <a:latin typeface="+mn-lt"/>
          <a:ea typeface="+mn-ea"/>
          <a:cs typeface="+mn-cs"/>
        </a:defRPr>
      </a:lvl3pPr>
      <a:lvl4pPr marL="1028593" algn="l" defTabSz="685729" rtl="0" eaLnBrk="1" latinLnBrk="0" hangingPunct="1">
        <a:defRPr sz="1350" kern="1200">
          <a:solidFill>
            <a:schemeClr val="tx1"/>
          </a:solidFill>
          <a:latin typeface="+mn-lt"/>
          <a:ea typeface="+mn-ea"/>
          <a:cs typeface="+mn-cs"/>
        </a:defRPr>
      </a:lvl4pPr>
      <a:lvl5pPr marL="1371458" algn="l" defTabSz="685729" rtl="0" eaLnBrk="1" latinLnBrk="0" hangingPunct="1">
        <a:defRPr sz="1350" kern="1200">
          <a:solidFill>
            <a:schemeClr val="tx1"/>
          </a:solidFill>
          <a:latin typeface="+mn-lt"/>
          <a:ea typeface="+mn-ea"/>
          <a:cs typeface="+mn-cs"/>
        </a:defRPr>
      </a:lvl5pPr>
      <a:lvl6pPr marL="1714322" algn="l" defTabSz="685729" rtl="0" eaLnBrk="1" latinLnBrk="0" hangingPunct="1">
        <a:defRPr sz="1350" kern="1200">
          <a:solidFill>
            <a:schemeClr val="tx1"/>
          </a:solidFill>
          <a:latin typeface="+mn-lt"/>
          <a:ea typeface="+mn-ea"/>
          <a:cs typeface="+mn-cs"/>
        </a:defRPr>
      </a:lvl6pPr>
      <a:lvl7pPr marL="2057187" algn="l" defTabSz="685729" rtl="0" eaLnBrk="1" latinLnBrk="0" hangingPunct="1">
        <a:defRPr sz="1350" kern="1200">
          <a:solidFill>
            <a:schemeClr val="tx1"/>
          </a:solidFill>
          <a:latin typeface="+mn-lt"/>
          <a:ea typeface="+mn-ea"/>
          <a:cs typeface="+mn-cs"/>
        </a:defRPr>
      </a:lvl7pPr>
      <a:lvl8pPr marL="2400051" algn="l" defTabSz="685729" rtl="0" eaLnBrk="1" latinLnBrk="0" hangingPunct="1">
        <a:defRPr sz="1350" kern="1200">
          <a:solidFill>
            <a:schemeClr val="tx1"/>
          </a:solidFill>
          <a:latin typeface="+mn-lt"/>
          <a:ea typeface="+mn-ea"/>
          <a:cs typeface="+mn-cs"/>
        </a:defRPr>
      </a:lvl8pPr>
      <a:lvl9pPr marL="2742915" algn="l" defTabSz="685729"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1371600" y="1447800"/>
            <a:ext cx="6487673" cy="3354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1" hangingPunct="1"/>
            <a:r>
              <a:rPr lang="en-US" altLang="en-US" sz="4400" dirty="0">
                <a:solidFill>
                  <a:prstClr val="black"/>
                </a:solidFill>
                <a:latin typeface="Arial" panose="020B0604020202020204" pitchFamily="34" charset="0"/>
              </a:rPr>
              <a:t>14-UNIX </a:t>
            </a:r>
          </a:p>
          <a:p>
            <a:pPr algn="ctr" eaLnBrk="1" hangingPunct="1"/>
            <a:endParaRPr lang="en-US" altLang="en-US" sz="4400" dirty="0">
              <a:solidFill>
                <a:prstClr val="black"/>
              </a:solidFill>
              <a:latin typeface="Arial" panose="020B0604020202020204" pitchFamily="34" charset="0"/>
            </a:endParaRPr>
          </a:p>
          <a:p>
            <a:pPr algn="ctr" eaLnBrk="1" hangingPunct="1"/>
            <a:r>
              <a:rPr lang="en-US" altLang="en-US" sz="4400" dirty="0">
                <a:latin typeface="+mn-lt"/>
              </a:rPr>
              <a:t>POSIX </a:t>
            </a:r>
            <a:r>
              <a:rPr lang="en-US" altLang="en-US" sz="4400" dirty="0">
                <a:solidFill>
                  <a:prstClr val="black"/>
                </a:solidFill>
                <a:latin typeface="Arial" panose="020B0604020202020204" pitchFamily="34" charset="0"/>
              </a:rPr>
              <a:t>Threads</a:t>
            </a:r>
          </a:p>
          <a:p>
            <a:pPr algn="ctr" eaLnBrk="1" hangingPunct="1"/>
            <a:endParaRPr lang="en-US" altLang="en-US" sz="4400" dirty="0">
              <a:solidFill>
                <a:prstClr val="black"/>
              </a:solidFill>
              <a:latin typeface="Arial" panose="020B0604020202020204" pitchFamily="34" charset="0"/>
            </a:endParaRPr>
          </a:p>
          <a:p>
            <a:pPr algn="ctr" eaLnBrk="1" hangingPunct="1"/>
            <a:r>
              <a:rPr lang="en-US" altLang="en-US" sz="3600" dirty="0">
                <a:solidFill>
                  <a:prstClr val="black"/>
                </a:solidFill>
                <a:latin typeface="Arial" panose="020B0604020202020204" pitchFamily="34" charset="0"/>
              </a:rPr>
              <a:t>Chapter 29</a:t>
            </a:r>
          </a:p>
        </p:txBody>
      </p:sp>
      <p:sp>
        <p:nvSpPr>
          <p:cNvPr id="5" name="TextBox 4"/>
          <p:cNvSpPr txBox="1"/>
          <p:nvPr/>
        </p:nvSpPr>
        <p:spPr>
          <a:xfrm>
            <a:off x="3844231" y="4648200"/>
            <a:ext cx="184731" cy="584775"/>
          </a:xfrm>
          <a:prstGeom prst="rect">
            <a:avLst/>
          </a:prstGeom>
          <a:noFill/>
        </p:spPr>
        <p:txBody>
          <a:bodyPr wrap="none" rtlCol="0">
            <a:spAutoFit/>
          </a:bodyPr>
          <a:lstStyle/>
          <a:p>
            <a:endParaRPr lang="en-US" sz="3200" dirty="0">
              <a:solidFill>
                <a:prstClr val="black"/>
              </a:solidFill>
              <a:latin typeface="Calibri" panose="020F0502020204030204"/>
            </a:endParaRPr>
          </a:p>
        </p:txBody>
      </p:sp>
      <p:sp>
        <p:nvSpPr>
          <p:cNvPr id="2" name="Slide Number Placeholder 1"/>
          <p:cNvSpPr>
            <a:spLocks noGrp="1"/>
          </p:cNvSpPr>
          <p:nvPr>
            <p:ph type="sldNum" sz="quarter" idx="12"/>
          </p:nvPr>
        </p:nvSpPr>
        <p:spPr/>
        <p:txBody>
          <a:bodyPr/>
          <a:lstStyle/>
          <a:p>
            <a:pPr>
              <a:defRPr/>
            </a:pPr>
            <a:fld id="{8E304357-45BF-4BDC-AA5B-BA45F78139F7}" type="slidenum">
              <a:rPr lang="en-US" altLang="en-US" smtClean="0"/>
              <a:pPr>
                <a:defRPr/>
              </a:pPr>
              <a:t>1</a:t>
            </a:fld>
            <a:endParaRPr lang="en-US" altLang="en-US" dirty="0"/>
          </a:p>
        </p:txBody>
      </p:sp>
    </p:spTree>
    <p:extLst>
      <p:ext uri="{BB962C8B-B14F-4D97-AF65-F5344CB8AC3E}">
        <p14:creationId xmlns:p14="http://schemas.microsoft.com/office/powerpoint/2010/main" val="3672281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7" name="Rectangle 7"/>
          <p:cNvSpPr>
            <a:spLocks noGrp="1" noChangeArrowheads="1"/>
          </p:cNvSpPr>
          <p:nvPr>
            <p:ph type="title"/>
          </p:nvPr>
        </p:nvSpPr>
        <p:spPr>
          <a:xfrm>
            <a:off x="1008063" y="25400"/>
            <a:ext cx="8078787" cy="1657350"/>
          </a:xfrm>
        </p:spPr>
        <p:txBody>
          <a:bodyPr/>
          <a:lstStyle/>
          <a:p>
            <a:pPr eaLnBrk="1" hangingPunct="1">
              <a:defRPr/>
            </a:pPr>
            <a:r>
              <a:rPr lang="en-US" altLang="en-US" dirty="0"/>
              <a:t>Candidates for </a:t>
            </a:r>
            <a:r>
              <a:rPr lang="en-US" altLang="en-US" dirty="0" err="1"/>
              <a:t>Pthreads</a:t>
            </a:r>
            <a:endParaRPr lang="en-US" altLang="en-US" dirty="0"/>
          </a:p>
        </p:txBody>
      </p:sp>
      <p:pic>
        <p:nvPicPr>
          <p:cNvPr id="26627" name="Picture 9" descr="concurren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990600" y="1947862"/>
            <a:ext cx="7010400" cy="4148138"/>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lide Number Placeholder 1"/>
          <p:cNvSpPr>
            <a:spLocks noGrp="1"/>
          </p:cNvSpPr>
          <p:nvPr>
            <p:ph type="sldNum" sz="quarter" idx="12"/>
          </p:nvPr>
        </p:nvSpPr>
        <p:spPr/>
        <p:txBody>
          <a:bodyPr/>
          <a:lstStyle/>
          <a:p>
            <a:pPr>
              <a:defRPr/>
            </a:pPr>
            <a:fld id="{147B7589-DB2F-4407-9F21-8206E52DC899}" type="slidenum">
              <a:rPr lang="en-US" altLang="en-US" smtClean="0"/>
              <a:pPr>
                <a:defRPr/>
              </a:pPr>
              <a:t>10</a:t>
            </a:fld>
            <a:endParaRPr lang="en-US"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eaLnBrk="1" hangingPunct="1">
              <a:defRPr/>
            </a:pPr>
            <a:r>
              <a:rPr lang="en-US" altLang="en-US" dirty="0"/>
              <a:t>Designing </a:t>
            </a:r>
            <a:r>
              <a:rPr lang="en-US" altLang="en-US" dirty="0" err="1"/>
              <a:t>Pthreads</a:t>
            </a:r>
            <a:r>
              <a:rPr lang="en-US" altLang="en-US" dirty="0"/>
              <a:t> 			</a:t>
            </a:r>
            <a:r>
              <a:rPr lang="en-US" altLang="en-US" sz="3200" dirty="0"/>
              <a:t>(2 of 2)</a:t>
            </a:r>
          </a:p>
        </p:txBody>
      </p:sp>
      <p:sp>
        <p:nvSpPr>
          <p:cNvPr id="27651" name="Rectangle 3"/>
          <p:cNvSpPr>
            <a:spLocks noGrp="1" noChangeArrowheads="1"/>
          </p:cNvSpPr>
          <p:nvPr>
            <p:ph idx="1"/>
          </p:nvPr>
        </p:nvSpPr>
        <p:spPr/>
        <p:txBody>
          <a:bodyPr/>
          <a:lstStyle/>
          <a:p>
            <a:pPr eaLnBrk="1" hangingPunct="1"/>
            <a:r>
              <a:rPr lang="en-US" altLang="en-US" dirty="0"/>
              <a:t>Common models for threaded programs:</a:t>
            </a:r>
          </a:p>
          <a:p>
            <a:pPr eaLnBrk="1" hangingPunct="1"/>
            <a:endParaRPr lang="en-US" altLang="en-US" sz="2000" dirty="0"/>
          </a:p>
          <a:p>
            <a:pPr lvl="1" eaLnBrk="1" hangingPunct="1"/>
            <a:r>
              <a:rPr lang="en-US" altLang="en-US" dirty="0"/>
              <a:t>Manager/Worker: manager assigns work to other threads, the workers.  Manager handles input and hands out the work to the other tasks.</a:t>
            </a:r>
          </a:p>
          <a:p>
            <a:pPr lvl="1" eaLnBrk="1" hangingPunct="1"/>
            <a:endParaRPr lang="en-US" altLang="en-US" sz="2000" dirty="0"/>
          </a:p>
          <a:p>
            <a:pPr lvl="1" eaLnBrk="1" hangingPunct="1"/>
            <a:r>
              <a:rPr lang="en-US" altLang="en-US" dirty="0"/>
              <a:t>Pipeline: task is broken into a series of              sub-operations, each handled in series but concurrently, by a different thread.</a:t>
            </a:r>
          </a:p>
        </p:txBody>
      </p:sp>
      <p:sp>
        <p:nvSpPr>
          <p:cNvPr id="2" name="Slide Number Placeholder 1"/>
          <p:cNvSpPr>
            <a:spLocks noGrp="1"/>
          </p:cNvSpPr>
          <p:nvPr>
            <p:ph type="sldNum" sz="quarter" idx="12"/>
          </p:nvPr>
        </p:nvSpPr>
        <p:spPr/>
        <p:txBody>
          <a:bodyPr/>
          <a:lstStyle/>
          <a:p>
            <a:pPr>
              <a:defRPr/>
            </a:pPr>
            <a:fld id="{147B7589-DB2F-4407-9F21-8206E52DC899}" type="slidenum">
              <a:rPr lang="en-US" altLang="en-US" smtClean="0"/>
              <a:pPr>
                <a:defRPr/>
              </a:pPr>
              <a:t>11</a:t>
            </a:fld>
            <a:endParaRPr lang="en-US"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587188" y="0"/>
            <a:ext cx="8078788" cy="1101725"/>
          </a:xfrm>
        </p:spPr>
        <p:txBody>
          <a:bodyPr/>
          <a:lstStyle/>
          <a:p>
            <a:pPr>
              <a:defRPr/>
            </a:pPr>
            <a:r>
              <a:rPr lang="en-US" altLang="en-US" dirty="0"/>
              <a:t>Multi-threaded Server Example</a:t>
            </a:r>
          </a:p>
        </p:txBody>
      </p:sp>
      <p:sp>
        <p:nvSpPr>
          <p:cNvPr id="28676" name="Rectangle 3"/>
          <p:cNvSpPr>
            <a:spLocks noGrp="1" noChangeArrowheads="1"/>
          </p:cNvSpPr>
          <p:nvPr>
            <p:ph idx="1"/>
          </p:nvPr>
        </p:nvSpPr>
        <p:spPr>
          <a:xfrm>
            <a:off x="587188" y="1295400"/>
            <a:ext cx="8674100" cy="4730750"/>
          </a:xfrm>
        </p:spPr>
        <p:txBody>
          <a:bodyPr/>
          <a:lstStyle/>
          <a:p>
            <a:pPr marL="0" indent="0">
              <a:buNone/>
            </a:pPr>
            <a:r>
              <a:rPr lang="en-US" altLang="en-US" sz="2800" dirty="0"/>
              <a:t>Apache web server: pool of pre-spawned worker threads</a:t>
            </a:r>
          </a:p>
          <a:p>
            <a:pPr lvl="1"/>
            <a:r>
              <a:rPr lang="en-US" altLang="en-US" sz="2400" dirty="0"/>
              <a:t>Dispatcher thread waits for requests</a:t>
            </a:r>
          </a:p>
          <a:p>
            <a:pPr lvl="1"/>
            <a:r>
              <a:rPr lang="en-US" altLang="en-US" sz="2400" dirty="0"/>
              <a:t>For each request, choose an idle worker thread</a:t>
            </a:r>
          </a:p>
          <a:p>
            <a:pPr lvl="1"/>
            <a:r>
              <a:rPr lang="en-US" altLang="en-US" sz="2400" dirty="0"/>
              <a:t>Worker thread uses blocking system calls to service web request</a:t>
            </a:r>
          </a:p>
        </p:txBody>
      </p:sp>
      <p:pic>
        <p:nvPicPr>
          <p:cNvPr id="28677" name="Picture 4"/>
          <p:cNvPicPr>
            <a:picLocks noChangeAspect="1" noChangeArrowheads="1"/>
          </p:cNvPicPr>
          <p:nvPr/>
        </p:nvPicPr>
        <p:blipFill>
          <a:blip r:embed="rId2">
            <a:extLst>
              <a:ext uri="{28A0092B-C50C-407E-A947-70E740481C1C}">
                <a14:useLocalDpi xmlns:a14="http://schemas.microsoft.com/office/drawing/2010/main" val="0"/>
              </a:ext>
            </a:extLst>
          </a:blip>
          <a:srcRect l="27365" t="44109" r="24345" b="37613"/>
          <a:stretch>
            <a:fillRect/>
          </a:stretch>
        </p:blipFill>
        <p:spPr bwMode="auto">
          <a:xfrm>
            <a:off x="1524000" y="3133724"/>
            <a:ext cx="6097954" cy="3267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pPr>
              <a:defRPr/>
            </a:pPr>
            <a:fld id="{147B7589-DB2F-4407-9F21-8206E52DC899}" type="slidenum">
              <a:rPr lang="en-US" altLang="en-US" smtClean="0"/>
              <a:pPr>
                <a:defRPr/>
              </a:pPr>
              <a:t>12</a:t>
            </a:fld>
            <a:endParaRPr lang="en-US"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508000" y="-14288"/>
            <a:ext cx="8078788" cy="1657351"/>
          </a:xfrm>
        </p:spPr>
        <p:txBody>
          <a:bodyPr/>
          <a:lstStyle/>
          <a:p>
            <a:pPr eaLnBrk="1" hangingPunct="1">
              <a:defRPr/>
            </a:pPr>
            <a:r>
              <a:rPr lang="en-US" altLang="en-US" dirty="0" err="1"/>
              <a:t>Pthread</a:t>
            </a:r>
            <a:r>
              <a:rPr lang="en-US" altLang="en-US" dirty="0"/>
              <a:t> Management – Creating Threads</a:t>
            </a:r>
          </a:p>
        </p:txBody>
      </p:sp>
      <p:sp>
        <p:nvSpPr>
          <p:cNvPr id="29699" name="Rectangle 3"/>
          <p:cNvSpPr>
            <a:spLocks noGrp="1" noChangeArrowheads="1"/>
          </p:cNvSpPr>
          <p:nvPr>
            <p:ph idx="1"/>
          </p:nvPr>
        </p:nvSpPr>
        <p:spPr>
          <a:xfrm>
            <a:off x="547688" y="1981200"/>
            <a:ext cx="8064500" cy="4038600"/>
          </a:xfrm>
        </p:spPr>
        <p:txBody>
          <a:bodyPr/>
          <a:lstStyle/>
          <a:p>
            <a:pPr eaLnBrk="1" hangingPunct="1">
              <a:lnSpc>
                <a:spcPct val="90000"/>
              </a:lnSpc>
            </a:pPr>
            <a:r>
              <a:rPr lang="en-US" altLang="en-US" sz="2400" dirty="0"/>
              <a:t>The main() method comprises a single, default thread.</a:t>
            </a:r>
          </a:p>
          <a:p>
            <a:pPr eaLnBrk="1" hangingPunct="1">
              <a:lnSpc>
                <a:spcPct val="90000"/>
              </a:lnSpc>
            </a:pPr>
            <a:endParaRPr lang="en-US" altLang="en-US" sz="2400" dirty="0"/>
          </a:p>
          <a:p>
            <a:pPr eaLnBrk="1" hangingPunct="1">
              <a:lnSpc>
                <a:spcPct val="90000"/>
              </a:lnSpc>
            </a:pPr>
            <a:r>
              <a:rPr lang="en-US" altLang="en-US" sz="2400" b="1" dirty="0" err="1"/>
              <a:t>pthread_create</a:t>
            </a:r>
            <a:r>
              <a:rPr lang="en-US" altLang="en-US" sz="2400" dirty="0"/>
              <a:t>() creates a new thread and makes it    executable.</a:t>
            </a:r>
          </a:p>
          <a:p>
            <a:pPr eaLnBrk="1" hangingPunct="1">
              <a:lnSpc>
                <a:spcPct val="90000"/>
              </a:lnSpc>
            </a:pPr>
            <a:endParaRPr lang="en-US" altLang="en-US" sz="2400" dirty="0"/>
          </a:p>
          <a:p>
            <a:pPr eaLnBrk="1" hangingPunct="1">
              <a:lnSpc>
                <a:spcPct val="90000"/>
              </a:lnSpc>
            </a:pPr>
            <a:r>
              <a:rPr lang="en-US" altLang="en-US" sz="2400" dirty="0"/>
              <a:t>The maximum number of threads that may be created by a process is implementation dependent.</a:t>
            </a:r>
          </a:p>
          <a:p>
            <a:pPr eaLnBrk="1" hangingPunct="1">
              <a:lnSpc>
                <a:spcPct val="90000"/>
              </a:lnSpc>
            </a:pPr>
            <a:endParaRPr lang="en-US" altLang="en-US" sz="2400" dirty="0"/>
          </a:p>
          <a:p>
            <a:pPr eaLnBrk="1" hangingPunct="1">
              <a:lnSpc>
                <a:spcPct val="90000"/>
              </a:lnSpc>
            </a:pPr>
            <a:r>
              <a:rPr lang="en-US" altLang="en-US" sz="2400" dirty="0"/>
              <a:t>Once created, threads are peers, and may create other threads.</a:t>
            </a:r>
          </a:p>
          <a:p>
            <a:pPr lvl="1" eaLnBrk="1" hangingPunct="1">
              <a:lnSpc>
                <a:spcPct val="90000"/>
              </a:lnSpc>
            </a:pPr>
            <a:endParaRPr lang="en-US" altLang="en-US" sz="2800" dirty="0"/>
          </a:p>
        </p:txBody>
      </p:sp>
      <p:sp>
        <p:nvSpPr>
          <p:cNvPr id="2" name="Slide Number Placeholder 1"/>
          <p:cNvSpPr>
            <a:spLocks noGrp="1"/>
          </p:cNvSpPr>
          <p:nvPr>
            <p:ph type="sldNum" sz="quarter" idx="12"/>
          </p:nvPr>
        </p:nvSpPr>
        <p:spPr/>
        <p:txBody>
          <a:bodyPr/>
          <a:lstStyle/>
          <a:p>
            <a:pPr>
              <a:defRPr/>
            </a:pPr>
            <a:fld id="{147B7589-DB2F-4407-9F21-8206E52DC899}" type="slidenum">
              <a:rPr lang="en-US" altLang="en-US" smtClean="0"/>
              <a:pPr>
                <a:defRPr/>
              </a:pPr>
              <a:t>13</a:t>
            </a:fld>
            <a:endParaRPr lang="en-US" altLang="en-US" dirty="0"/>
          </a:p>
        </p:txBody>
      </p:sp>
      <p:sp>
        <p:nvSpPr>
          <p:cNvPr id="5" name="Star: 5 Points 4">
            <a:extLst>
              <a:ext uri="{FF2B5EF4-FFF2-40B4-BE49-F238E27FC236}">
                <a16:creationId xmlns:a16="http://schemas.microsoft.com/office/drawing/2014/main" id="{D50ACC06-84A9-4622-B390-4A3407AD1BAC}"/>
              </a:ext>
            </a:extLst>
          </p:cNvPr>
          <p:cNvSpPr/>
          <p:nvPr/>
        </p:nvSpPr>
        <p:spPr>
          <a:xfrm>
            <a:off x="7848600" y="2819400"/>
            <a:ext cx="533400" cy="367499"/>
          </a:xfrm>
          <a:prstGeom prst="star5">
            <a:avLst>
              <a:gd name="adj" fmla="val 19098"/>
              <a:gd name="hf" fmla="val 105146"/>
              <a:gd name="vf" fmla="val 110557"/>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76201"/>
            <a:ext cx="7886700" cy="838200"/>
          </a:xfrm>
        </p:spPr>
        <p:txBody>
          <a:bodyPr/>
          <a:lstStyle/>
          <a:p>
            <a:pPr>
              <a:defRPr/>
            </a:pPr>
            <a:r>
              <a:rPr lang="en-US" dirty="0"/>
              <a:t>Create Thread System Call   </a:t>
            </a:r>
          </a:p>
        </p:txBody>
      </p:sp>
      <p:sp>
        <p:nvSpPr>
          <p:cNvPr id="30723" name="Rectangle 3"/>
          <p:cNvSpPr>
            <a:spLocks noGrp="1" noChangeArrowheads="1"/>
          </p:cNvSpPr>
          <p:nvPr>
            <p:ph idx="1"/>
          </p:nvPr>
        </p:nvSpPr>
        <p:spPr>
          <a:xfrm>
            <a:off x="622242" y="914399"/>
            <a:ext cx="7886700" cy="5807076"/>
          </a:xfrm>
        </p:spPr>
        <p:txBody>
          <a:bodyPr/>
          <a:lstStyle/>
          <a:p>
            <a:pPr marL="0" indent="0" eaLnBrk="1" hangingPunct="1">
              <a:buNone/>
            </a:pPr>
            <a:r>
              <a:rPr lang="en-US" altLang="en-US" sz="2400" dirty="0"/>
              <a:t>#include &lt;</a:t>
            </a:r>
            <a:r>
              <a:rPr lang="en-US" altLang="en-US" sz="2400" dirty="0" err="1"/>
              <a:t>pthread.h</a:t>
            </a:r>
            <a:r>
              <a:rPr lang="en-US" altLang="en-US" sz="2400" dirty="0"/>
              <a:t>&gt;</a:t>
            </a:r>
          </a:p>
          <a:p>
            <a:pPr marL="0" indent="0" eaLnBrk="1" hangingPunct="1">
              <a:buNone/>
            </a:pPr>
            <a:r>
              <a:rPr lang="en-US" altLang="en-US" sz="2400" dirty="0" err="1"/>
              <a:t>int</a:t>
            </a:r>
            <a:r>
              <a:rPr lang="en-US" altLang="en-US" sz="2400" dirty="0"/>
              <a:t> </a:t>
            </a:r>
            <a:r>
              <a:rPr lang="en-US" altLang="en-US" sz="2400" b="1" dirty="0" err="1"/>
              <a:t>pthread_create</a:t>
            </a:r>
            <a:r>
              <a:rPr lang="en-US" altLang="en-US" sz="2400" dirty="0"/>
              <a:t>(  </a:t>
            </a:r>
            <a:r>
              <a:rPr lang="en-US" altLang="en-US" sz="2400" dirty="0" err="1"/>
              <a:t>pthread_t</a:t>
            </a:r>
            <a:r>
              <a:rPr lang="en-US" altLang="en-US" sz="2400" dirty="0"/>
              <a:t> *thread, </a:t>
            </a:r>
          </a:p>
          <a:p>
            <a:pPr marL="0" indent="0" eaLnBrk="1" hangingPunct="1">
              <a:buNone/>
            </a:pPr>
            <a:r>
              <a:rPr lang="en-US" altLang="en-US" sz="2400" dirty="0"/>
              <a:t>				</a:t>
            </a:r>
            <a:r>
              <a:rPr lang="en-US" altLang="en-US" sz="2400" dirty="0" err="1"/>
              <a:t>pthread_attr_t</a:t>
            </a:r>
            <a:r>
              <a:rPr lang="en-US" altLang="en-US" sz="2400" dirty="0"/>
              <a:t> *</a:t>
            </a:r>
            <a:r>
              <a:rPr lang="en-US" altLang="en-US" sz="2400" dirty="0" err="1"/>
              <a:t>attr</a:t>
            </a:r>
            <a:r>
              <a:rPr lang="en-US" altLang="en-US" sz="2400" dirty="0"/>
              <a:t>,       </a:t>
            </a:r>
          </a:p>
          <a:p>
            <a:pPr marL="0" indent="0" eaLnBrk="1" hangingPunct="1">
              <a:buNone/>
            </a:pPr>
            <a:r>
              <a:rPr lang="en-US" altLang="en-US" sz="2400" dirty="0"/>
              <a:t>				void *(*</a:t>
            </a:r>
            <a:r>
              <a:rPr lang="en-US" altLang="en-US" sz="2400" dirty="0" err="1"/>
              <a:t>thread_function</a:t>
            </a:r>
            <a:r>
              <a:rPr lang="en-US" altLang="en-US" sz="2400" dirty="0"/>
              <a:t>)(void *), </a:t>
            </a:r>
          </a:p>
          <a:p>
            <a:pPr marL="0" indent="0" eaLnBrk="1" hangingPunct="1">
              <a:buNone/>
            </a:pPr>
            <a:r>
              <a:rPr lang="en-US" altLang="en-US" sz="2400" dirty="0"/>
              <a:t>				void *</a:t>
            </a:r>
            <a:r>
              <a:rPr lang="en-US" altLang="en-US" sz="2400" dirty="0" err="1"/>
              <a:t>arg</a:t>
            </a:r>
            <a:r>
              <a:rPr lang="en-US" altLang="en-US" sz="2400" dirty="0"/>
              <a:t> );</a:t>
            </a:r>
          </a:p>
          <a:p>
            <a:pPr marL="0" indent="0" eaLnBrk="1" hangingPunct="1">
              <a:buNone/>
            </a:pPr>
            <a:r>
              <a:rPr lang="en-US" altLang="en-US" sz="2400" dirty="0"/>
              <a:t>Returns 0 on success, or a positive error number on error.</a:t>
            </a:r>
          </a:p>
          <a:p>
            <a:pPr marL="0" indent="0" eaLnBrk="1" hangingPunct="1">
              <a:buNone/>
            </a:pPr>
            <a:r>
              <a:rPr lang="en-US" altLang="en-US" sz="1400" b="1" dirty="0">
                <a:solidFill>
                  <a:srgbClr val="000000"/>
                </a:solidFill>
              </a:rPr>
              <a:t> </a:t>
            </a:r>
          </a:p>
          <a:p>
            <a:pPr marL="0" indent="0" eaLnBrk="1" hangingPunct="1">
              <a:buNone/>
            </a:pPr>
            <a:r>
              <a:rPr lang="en-US" altLang="en-US" sz="2200" b="1" dirty="0">
                <a:solidFill>
                  <a:srgbClr val="000000"/>
                </a:solidFill>
              </a:rPr>
              <a:t>1st </a:t>
            </a:r>
            <a:r>
              <a:rPr lang="en-US" altLang="en-US" sz="2200" b="1" dirty="0" err="1">
                <a:solidFill>
                  <a:srgbClr val="000000"/>
                </a:solidFill>
              </a:rPr>
              <a:t>arg</a:t>
            </a:r>
            <a:r>
              <a:rPr lang="en-US" altLang="en-US" sz="2200" dirty="0">
                <a:solidFill>
                  <a:srgbClr val="000000"/>
                </a:solidFill>
              </a:rPr>
              <a:t> – pointer to the variable that will hold the identifier of the created thread (like a process ID)</a:t>
            </a:r>
          </a:p>
          <a:p>
            <a:pPr marL="0" indent="0" eaLnBrk="1" hangingPunct="1">
              <a:buNone/>
            </a:pPr>
            <a:r>
              <a:rPr lang="en-US" altLang="en-US" sz="2200" b="1" dirty="0">
                <a:solidFill>
                  <a:srgbClr val="000000"/>
                </a:solidFill>
              </a:rPr>
              <a:t>2nd </a:t>
            </a:r>
            <a:r>
              <a:rPr lang="en-US" altLang="en-US" sz="2200" b="1" dirty="0" err="1">
                <a:solidFill>
                  <a:srgbClr val="000000"/>
                </a:solidFill>
              </a:rPr>
              <a:t>arg</a:t>
            </a:r>
            <a:r>
              <a:rPr lang="en-US" altLang="en-US" sz="2200" b="1" dirty="0">
                <a:solidFill>
                  <a:srgbClr val="000000"/>
                </a:solidFill>
              </a:rPr>
              <a:t> </a:t>
            </a:r>
            <a:r>
              <a:rPr lang="en-US" altLang="en-US" sz="2200" dirty="0">
                <a:solidFill>
                  <a:srgbClr val="000000"/>
                </a:solidFill>
              </a:rPr>
              <a:t>– thread attributes. If null, then the thread is created with default attributes</a:t>
            </a:r>
          </a:p>
          <a:p>
            <a:pPr marL="0" indent="0" eaLnBrk="1" hangingPunct="1">
              <a:buNone/>
            </a:pPr>
            <a:r>
              <a:rPr lang="en-US" altLang="en-US" sz="2200" b="1" dirty="0">
                <a:solidFill>
                  <a:srgbClr val="000000"/>
                </a:solidFill>
              </a:rPr>
              <a:t>3rd </a:t>
            </a:r>
            <a:r>
              <a:rPr lang="en-US" altLang="en-US" sz="2200" b="1" dirty="0" err="1">
                <a:solidFill>
                  <a:srgbClr val="000000"/>
                </a:solidFill>
              </a:rPr>
              <a:t>arg</a:t>
            </a:r>
            <a:r>
              <a:rPr lang="en-US" altLang="en-US" sz="2200" b="1" dirty="0">
                <a:solidFill>
                  <a:srgbClr val="000000"/>
                </a:solidFill>
              </a:rPr>
              <a:t> </a:t>
            </a:r>
            <a:r>
              <a:rPr lang="en-US" altLang="en-US" sz="2200" dirty="0">
                <a:solidFill>
                  <a:srgbClr val="000000"/>
                </a:solidFill>
              </a:rPr>
              <a:t>– pointer to the C function that the thread will execute once </a:t>
            </a:r>
            <a:r>
              <a:rPr lang="en-US" altLang="en-US" sz="2200" dirty="0"/>
              <a:t>the thread is created</a:t>
            </a:r>
            <a:endParaRPr lang="en-US" altLang="en-US" sz="2200" dirty="0">
              <a:solidFill>
                <a:srgbClr val="000000"/>
              </a:solidFill>
            </a:endParaRPr>
          </a:p>
          <a:p>
            <a:pPr marL="0" indent="0" eaLnBrk="1" hangingPunct="1">
              <a:buNone/>
            </a:pPr>
            <a:r>
              <a:rPr lang="en-US" altLang="en-US" sz="2200" b="1" dirty="0">
                <a:solidFill>
                  <a:srgbClr val="000000"/>
                </a:solidFill>
              </a:rPr>
              <a:t>4th </a:t>
            </a:r>
            <a:r>
              <a:rPr lang="en-US" altLang="en-US" sz="2200" b="1" dirty="0" err="1">
                <a:solidFill>
                  <a:srgbClr val="000000"/>
                </a:solidFill>
              </a:rPr>
              <a:t>arg</a:t>
            </a:r>
            <a:r>
              <a:rPr lang="en-US" altLang="en-US" sz="2200" b="1" dirty="0">
                <a:solidFill>
                  <a:srgbClr val="000000"/>
                </a:solidFill>
              </a:rPr>
              <a:t> </a:t>
            </a:r>
            <a:r>
              <a:rPr lang="en-US" altLang="en-US" sz="2200" dirty="0">
                <a:solidFill>
                  <a:srgbClr val="000000"/>
                </a:solidFill>
              </a:rPr>
              <a:t>– the argument of the executed function returns 0 for success</a:t>
            </a:r>
          </a:p>
        </p:txBody>
      </p:sp>
      <p:sp>
        <p:nvSpPr>
          <p:cNvPr id="3" name="Slide Number Placeholder 2"/>
          <p:cNvSpPr>
            <a:spLocks noGrp="1"/>
          </p:cNvSpPr>
          <p:nvPr>
            <p:ph type="sldNum" sz="quarter" idx="12"/>
          </p:nvPr>
        </p:nvSpPr>
        <p:spPr/>
        <p:txBody>
          <a:bodyPr/>
          <a:lstStyle/>
          <a:p>
            <a:pPr>
              <a:defRPr/>
            </a:pPr>
            <a:fld id="{147B7589-DB2F-4407-9F21-8206E52DC899}" type="slidenum">
              <a:rPr lang="en-US" altLang="en-US" smtClean="0"/>
              <a:pPr>
                <a:defRPr/>
              </a:pPr>
              <a:t>14</a:t>
            </a:fld>
            <a:endParaRPr lang="en-US" altLang="en-US" dirty="0"/>
          </a:p>
        </p:txBody>
      </p:sp>
      <p:sp>
        <p:nvSpPr>
          <p:cNvPr id="4" name="Rectangle 3"/>
          <p:cNvSpPr/>
          <p:nvPr/>
        </p:nvSpPr>
        <p:spPr>
          <a:xfrm>
            <a:off x="597274" y="914399"/>
            <a:ext cx="7543800" cy="259080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tar: 5 Points 5">
            <a:extLst>
              <a:ext uri="{FF2B5EF4-FFF2-40B4-BE49-F238E27FC236}">
                <a16:creationId xmlns:a16="http://schemas.microsoft.com/office/drawing/2014/main" id="{BD52F439-7B5B-47CB-9338-A8BF43764F3F}"/>
              </a:ext>
            </a:extLst>
          </p:cNvPr>
          <p:cNvSpPr/>
          <p:nvPr/>
        </p:nvSpPr>
        <p:spPr>
          <a:xfrm>
            <a:off x="6457950" y="275529"/>
            <a:ext cx="533400" cy="367499"/>
          </a:xfrm>
          <a:prstGeom prst="star5">
            <a:avLst>
              <a:gd name="adj" fmla="val 19098"/>
              <a:gd name="hf" fmla="val 105146"/>
              <a:gd name="vf" fmla="val 110557"/>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508000" y="76200"/>
            <a:ext cx="8078788" cy="1657350"/>
          </a:xfrm>
        </p:spPr>
        <p:txBody>
          <a:bodyPr/>
          <a:lstStyle/>
          <a:p>
            <a:pPr eaLnBrk="1" hangingPunct="1">
              <a:defRPr/>
            </a:pPr>
            <a:r>
              <a:rPr lang="en-US" altLang="en-US" dirty="0" err="1"/>
              <a:t>Pthread</a:t>
            </a:r>
            <a:r>
              <a:rPr lang="en-US" altLang="en-US" dirty="0"/>
              <a:t> Management – Terminating Threads</a:t>
            </a:r>
          </a:p>
        </p:txBody>
      </p:sp>
      <p:sp>
        <p:nvSpPr>
          <p:cNvPr id="31747" name="Rectangle 3"/>
          <p:cNvSpPr>
            <a:spLocks noGrp="1" noChangeArrowheads="1"/>
          </p:cNvSpPr>
          <p:nvPr>
            <p:ph idx="1"/>
          </p:nvPr>
        </p:nvSpPr>
        <p:spPr>
          <a:xfrm>
            <a:off x="536575" y="1828800"/>
            <a:ext cx="8064500" cy="4419600"/>
          </a:xfrm>
        </p:spPr>
        <p:txBody>
          <a:bodyPr/>
          <a:lstStyle/>
          <a:p>
            <a:pPr marL="0" indent="0" eaLnBrk="1" hangingPunct="1">
              <a:lnSpc>
                <a:spcPct val="90000"/>
              </a:lnSpc>
              <a:buNone/>
            </a:pPr>
            <a:r>
              <a:rPr lang="en-US" altLang="en-US" sz="2800" dirty="0"/>
              <a:t>Several ways to terminate a thread:</a:t>
            </a:r>
          </a:p>
          <a:p>
            <a:pPr lvl="1" eaLnBrk="1" hangingPunct="1">
              <a:lnSpc>
                <a:spcPct val="90000"/>
              </a:lnSpc>
            </a:pPr>
            <a:r>
              <a:rPr lang="en-US" altLang="en-US" sz="2400" dirty="0"/>
              <a:t>The thread is complete and returns</a:t>
            </a:r>
          </a:p>
          <a:p>
            <a:pPr lvl="1" eaLnBrk="1" hangingPunct="1">
              <a:lnSpc>
                <a:spcPct val="90000"/>
              </a:lnSpc>
            </a:pPr>
            <a:r>
              <a:rPr lang="en-US" altLang="en-US" sz="2400" dirty="0"/>
              <a:t>The </a:t>
            </a:r>
            <a:r>
              <a:rPr lang="en-US" altLang="en-US" sz="2400" dirty="0" err="1"/>
              <a:t>pthread_exit</a:t>
            </a:r>
            <a:r>
              <a:rPr lang="en-US" altLang="en-US" sz="2400" dirty="0"/>
              <a:t>() method is called</a:t>
            </a:r>
          </a:p>
          <a:p>
            <a:pPr lvl="1" eaLnBrk="1" hangingPunct="1">
              <a:lnSpc>
                <a:spcPct val="90000"/>
              </a:lnSpc>
            </a:pPr>
            <a:r>
              <a:rPr lang="en-US" altLang="en-US" sz="2400" dirty="0"/>
              <a:t>The </a:t>
            </a:r>
            <a:r>
              <a:rPr lang="en-US" altLang="en-US" sz="2400" dirty="0" err="1"/>
              <a:t>pthread_cancel</a:t>
            </a:r>
            <a:r>
              <a:rPr lang="en-US" altLang="en-US" sz="2400" dirty="0"/>
              <a:t>() method is invoked</a:t>
            </a:r>
          </a:p>
          <a:p>
            <a:pPr lvl="1" eaLnBrk="1" hangingPunct="1">
              <a:lnSpc>
                <a:spcPct val="90000"/>
              </a:lnSpc>
            </a:pPr>
            <a:r>
              <a:rPr lang="en-US" altLang="en-US" sz="2400" dirty="0"/>
              <a:t>The exit() method is called</a:t>
            </a:r>
          </a:p>
          <a:p>
            <a:pPr lvl="1" eaLnBrk="1" hangingPunct="1">
              <a:lnSpc>
                <a:spcPct val="90000"/>
              </a:lnSpc>
            </a:pPr>
            <a:endParaRPr lang="en-US" altLang="en-US" sz="2400" dirty="0"/>
          </a:p>
          <a:p>
            <a:pPr marL="0" indent="0" eaLnBrk="1" hangingPunct="1">
              <a:lnSpc>
                <a:spcPct val="90000"/>
              </a:lnSpc>
              <a:buNone/>
            </a:pPr>
            <a:r>
              <a:rPr lang="en-US" altLang="en-US" sz="2800" dirty="0"/>
              <a:t>The </a:t>
            </a:r>
            <a:r>
              <a:rPr lang="en-US" altLang="en-US" sz="2800" dirty="0" err="1"/>
              <a:t>pthread_exit</a:t>
            </a:r>
            <a:r>
              <a:rPr lang="en-US" altLang="en-US" sz="2800" dirty="0"/>
              <a:t>() routine is called after a thread has completed its work and it no longer is required to exist.</a:t>
            </a:r>
          </a:p>
        </p:txBody>
      </p:sp>
      <p:sp>
        <p:nvSpPr>
          <p:cNvPr id="2" name="Slide Number Placeholder 1"/>
          <p:cNvSpPr>
            <a:spLocks noGrp="1"/>
          </p:cNvSpPr>
          <p:nvPr>
            <p:ph type="sldNum" sz="quarter" idx="12"/>
          </p:nvPr>
        </p:nvSpPr>
        <p:spPr/>
        <p:txBody>
          <a:bodyPr/>
          <a:lstStyle/>
          <a:p>
            <a:pPr>
              <a:defRPr/>
            </a:pPr>
            <a:fld id="{147B7589-DB2F-4407-9F21-8206E52DC899}" type="slidenum">
              <a:rPr lang="en-US" altLang="en-US" smtClean="0"/>
              <a:pPr>
                <a:defRPr/>
              </a:pPr>
              <a:t>15</a:t>
            </a:fld>
            <a:endParaRPr lang="en-US"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508000" y="76200"/>
            <a:ext cx="8078788" cy="1143000"/>
          </a:xfrm>
        </p:spPr>
        <p:txBody>
          <a:bodyPr/>
          <a:lstStyle/>
          <a:p>
            <a:pPr eaLnBrk="1" hangingPunct="1">
              <a:defRPr/>
            </a:pPr>
            <a:r>
              <a:rPr lang="en-US" altLang="en-US" dirty="0"/>
              <a:t>Thread Termination     </a:t>
            </a:r>
          </a:p>
        </p:txBody>
      </p:sp>
      <p:sp>
        <p:nvSpPr>
          <p:cNvPr id="31747" name="Rectangle 3"/>
          <p:cNvSpPr>
            <a:spLocks noGrp="1" noChangeArrowheads="1"/>
          </p:cNvSpPr>
          <p:nvPr>
            <p:ph idx="1"/>
          </p:nvPr>
        </p:nvSpPr>
        <p:spPr>
          <a:xfrm>
            <a:off x="609600" y="1371600"/>
            <a:ext cx="8064500" cy="4419600"/>
          </a:xfrm>
        </p:spPr>
        <p:txBody>
          <a:bodyPr/>
          <a:lstStyle/>
          <a:p>
            <a:pPr marL="0" indent="0" eaLnBrk="1" hangingPunct="1">
              <a:lnSpc>
                <a:spcPct val="90000"/>
              </a:lnSpc>
              <a:buNone/>
            </a:pPr>
            <a:r>
              <a:rPr lang="en-US" altLang="en-US" dirty="0"/>
              <a:t> </a:t>
            </a:r>
            <a:r>
              <a:rPr lang="en-US" altLang="en-US" sz="2800" dirty="0"/>
              <a:t>#include &lt;</a:t>
            </a:r>
            <a:r>
              <a:rPr lang="en-US" altLang="en-US" sz="2800" dirty="0" err="1"/>
              <a:t>pthread.h</a:t>
            </a:r>
            <a:r>
              <a:rPr lang="en-US" altLang="en-US" sz="2800" dirty="0"/>
              <a:t>&gt;</a:t>
            </a:r>
          </a:p>
          <a:p>
            <a:pPr marL="0" indent="0" eaLnBrk="1" hangingPunct="1">
              <a:lnSpc>
                <a:spcPct val="90000"/>
              </a:lnSpc>
              <a:buNone/>
            </a:pPr>
            <a:r>
              <a:rPr lang="en-US" altLang="en-US" sz="1200" dirty="0"/>
              <a:t> </a:t>
            </a:r>
          </a:p>
          <a:p>
            <a:pPr marL="0" indent="0" eaLnBrk="1" hangingPunct="1">
              <a:lnSpc>
                <a:spcPct val="90000"/>
              </a:lnSpc>
              <a:buNone/>
            </a:pPr>
            <a:r>
              <a:rPr lang="en-US" altLang="en-US" sz="2800" dirty="0"/>
              <a:t> void </a:t>
            </a:r>
            <a:r>
              <a:rPr lang="en-US" altLang="en-US" sz="2800" b="1" dirty="0" err="1"/>
              <a:t>pthread_exit</a:t>
            </a:r>
            <a:r>
              <a:rPr lang="en-US" altLang="en-US" sz="2800" dirty="0"/>
              <a:t> (void *</a:t>
            </a:r>
            <a:r>
              <a:rPr lang="en-US" altLang="en-US" sz="2800" i="1" dirty="0" err="1"/>
              <a:t>retval</a:t>
            </a:r>
            <a:r>
              <a:rPr lang="en-US" altLang="en-US" sz="2800" dirty="0"/>
              <a:t>)</a:t>
            </a:r>
          </a:p>
          <a:p>
            <a:pPr marL="0" indent="0" eaLnBrk="1" hangingPunct="1">
              <a:lnSpc>
                <a:spcPct val="90000"/>
              </a:lnSpc>
              <a:buNone/>
            </a:pPr>
            <a:endParaRPr lang="en-US" altLang="en-US" sz="2800" dirty="0"/>
          </a:p>
          <a:p>
            <a:pPr marL="0" indent="0" eaLnBrk="1" hangingPunct="1">
              <a:lnSpc>
                <a:spcPct val="90000"/>
              </a:lnSpc>
              <a:buNone/>
            </a:pPr>
            <a:r>
              <a:rPr lang="en-US" altLang="en-US" sz="2400" i="1" dirty="0" err="1"/>
              <a:t>Retval</a:t>
            </a:r>
            <a:r>
              <a:rPr lang="en-US" altLang="en-US" sz="2400" dirty="0"/>
              <a:t> specifies the return value for the thread.</a:t>
            </a:r>
          </a:p>
          <a:p>
            <a:pPr marL="0" indent="0" eaLnBrk="1" hangingPunct="1">
              <a:buNone/>
            </a:pPr>
            <a:r>
              <a:rPr lang="en-US" altLang="en-US" sz="2400" dirty="0"/>
              <a:t>The value pointed to by </a:t>
            </a:r>
            <a:r>
              <a:rPr lang="en-US" altLang="en-US" sz="2400" i="1" dirty="0" err="1"/>
              <a:t>retval</a:t>
            </a:r>
            <a:r>
              <a:rPr lang="en-US" altLang="en-US" sz="2400" dirty="0"/>
              <a:t> should not be located on the thread’s stack, since the contents of that stack become undefined on thread termination.</a:t>
            </a:r>
          </a:p>
          <a:p>
            <a:pPr marL="0" indent="0" eaLnBrk="1" hangingPunct="1">
              <a:buNone/>
            </a:pPr>
            <a:endParaRPr lang="en-US" altLang="en-US" sz="2400" i="1" dirty="0"/>
          </a:p>
          <a:p>
            <a:pPr marL="0" indent="0" eaLnBrk="1" hangingPunct="1">
              <a:buNone/>
            </a:pPr>
            <a:r>
              <a:rPr lang="en-US" altLang="en-US" sz="2400" dirty="0"/>
              <a:t>If the main thread calls </a:t>
            </a:r>
            <a:r>
              <a:rPr lang="en-US" altLang="en-US" sz="2400" i="1" dirty="0" err="1"/>
              <a:t>pthread_exit</a:t>
            </a:r>
            <a:r>
              <a:rPr lang="en-US" altLang="en-US" sz="2400" i="1" dirty="0"/>
              <a:t>() </a:t>
            </a:r>
            <a:r>
              <a:rPr lang="en-US" altLang="en-US" sz="2400" dirty="0"/>
              <a:t>or performing a </a:t>
            </a:r>
            <a:r>
              <a:rPr lang="en-US" altLang="en-US" sz="2400" b="1" dirty="0"/>
              <a:t>return</a:t>
            </a:r>
            <a:r>
              <a:rPr lang="en-US" altLang="en-US" sz="2400" dirty="0"/>
              <a:t> then the other threads continue to execute.</a:t>
            </a:r>
            <a:endParaRPr lang="en-US" altLang="en-US" sz="2000" dirty="0"/>
          </a:p>
        </p:txBody>
      </p:sp>
      <p:sp>
        <p:nvSpPr>
          <p:cNvPr id="2" name="Slide Number Placeholder 1"/>
          <p:cNvSpPr>
            <a:spLocks noGrp="1"/>
          </p:cNvSpPr>
          <p:nvPr>
            <p:ph type="sldNum" sz="quarter" idx="12"/>
          </p:nvPr>
        </p:nvSpPr>
        <p:spPr/>
        <p:txBody>
          <a:bodyPr/>
          <a:lstStyle/>
          <a:p>
            <a:pPr>
              <a:defRPr/>
            </a:pPr>
            <a:fld id="{147B7589-DB2F-4407-9F21-8206E52DC899}" type="slidenum">
              <a:rPr lang="en-US" altLang="en-US" smtClean="0"/>
              <a:pPr>
                <a:defRPr/>
              </a:pPr>
              <a:t>16</a:t>
            </a:fld>
            <a:endParaRPr lang="en-US" altLang="en-US" dirty="0"/>
          </a:p>
        </p:txBody>
      </p:sp>
      <p:sp>
        <p:nvSpPr>
          <p:cNvPr id="3" name="Rectangle 2"/>
          <p:cNvSpPr/>
          <p:nvPr/>
        </p:nvSpPr>
        <p:spPr>
          <a:xfrm>
            <a:off x="641838" y="1333500"/>
            <a:ext cx="5105400" cy="161925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tar: 5 Points 5">
            <a:extLst>
              <a:ext uri="{FF2B5EF4-FFF2-40B4-BE49-F238E27FC236}">
                <a16:creationId xmlns:a16="http://schemas.microsoft.com/office/drawing/2014/main" id="{BD52F439-7B5B-47CB-9338-A8BF43764F3F}"/>
              </a:ext>
            </a:extLst>
          </p:cNvPr>
          <p:cNvSpPr/>
          <p:nvPr/>
        </p:nvSpPr>
        <p:spPr>
          <a:xfrm>
            <a:off x="5181600" y="421021"/>
            <a:ext cx="533400" cy="367499"/>
          </a:xfrm>
          <a:prstGeom prst="star5">
            <a:avLst>
              <a:gd name="adj" fmla="val 19098"/>
              <a:gd name="hf" fmla="val 105146"/>
              <a:gd name="vf" fmla="val 110557"/>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40340342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508000" y="76200"/>
            <a:ext cx="8078788" cy="1143000"/>
          </a:xfrm>
        </p:spPr>
        <p:txBody>
          <a:bodyPr/>
          <a:lstStyle/>
          <a:p>
            <a:pPr eaLnBrk="1" hangingPunct="1">
              <a:defRPr/>
            </a:pPr>
            <a:r>
              <a:rPr lang="en-US" altLang="en-US" dirty="0"/>
              <a:t>Thread IDs</a:t>
            </a:r>
          </a:p>
        </p:txBody>
      </p:sp>
      <p:sp>
        <p:nvSpPr>
          <p:cNvPr id="31747" name="Rectangle 3"/>
          <p:cNvSpPr>
            <a:spLocks noGrp="1" noChangeArrowheads="1"/>
          </p:cNvSpPr>
          <p:nvPr>
            <p:ph idx="1"/>
          </p:nvPr>
        </p:nvSpPr>
        <p:spPr>
          <a:xfrm>
            <a:off x="609600" y="1371600"/>
            <a:ext cx="8064500" cy="4419600"/>
          </a:xfrm>
        </p:spPr>
        <p:txBody>
          <a:bodyPr/>
          <a:lstStyle/>
          <a:p>
            <a:pPr marL="0" indent="0" eaLnBrk="1" hangingPunct="1">
              <a:lnSpc>
                <a:spcPct val="90000"/>
              </a:lnSpc>
              <a:buNone/>
            </a:pPr>
            <a:r>
              <a:rPr lang="en-US" altLang="en-US" dirty="0"/>
              <a:t> </a:t>
            </a:r>
            <a:r>
              <a:rPr lang="en-US" altLang="en-US" sz="2800" dirty="0"/>
              <a:t>#include &lt;</a:t>
            </a:r>
            <a:r>
              <a:rPr lang="en-US" altLang="en-US" sz="2800" dirty="0" err="1"/>
              <a:t>pthread.h</a:t>
            </a:r>
            <a:r>
              <a:rPr lang="en-US" altLang="en-US" sz="2800" dirty="0"/>
              <a:t>&gt;</a:t>
            </a:r>
          </a:p>
          <a:p>
            <a:pPr marL="0" indent="0" eaLnBrk="1" hangingPunct="1">
              <a:lnSpc>
                <a:spcPct val="90000"/>
              </a:lnSpc>
              <a:buNone/>
            </a:pPr>
            <a:r>
              <a:rPr lang="en-US" altLang="en-US" sz="1200" dirty="0"/>
              <a:t> </a:t>
            </a:r>
          </a:p>
          <a:p>
            <a:pPr marL="0" indent="0" eaLnBrk="1" hangingPunct="1">
              <a:lnSpc>
                <a:spcPct val="90000"/>
              </a:lnSpc>
              <a:buNone/>
            </a:pPr>
            <a:r>
              <a:rPr lang="en-US" altLang="en-US" sz="2800" dirty="0"/>
              <a:t> </a:t>
            </a:r>
            <a:r>
              <a:rPr lang="en-US" altLang="en-US" sz="2800" dirty="0" err="1"/>
              <a:t>pthread_t</a:t>
            </a:r>
            <a:r>
              <a:rPr lang="en-US" altLang="en-US" sz="2800" dirty="0"/>
              <a:t> </a:t>
            </a:r>
            <a:r>
              <a:rPr lang="en-US" altLang="en-US" sz="2800" b="1" dirty="0" err="1"/>
              <a:t>pthread_self</a:t>
            </a:r>
            <a:r>
              <a:rPr lang="en-US" altLang="en-US" sz="2800" dirty="0"/>
              <a:t> (void)     </a:t>
            </a:r>
          </a:p>
          <a:p>
            <a:pPr marL="0" indent="0" eaLnBrk="1" hangingPunct="1">
              <a:lnSpc>
                <a:spcPct val="90000"/>
              </a:lnSpc>
              <a:buNone/>
            </a:pPr>
            <a:endParaRPr lang="en-US" altLang="en-US" sz="1200" dirty="0"/>
          </a:p>
          <a:p>
            <a:pPr marL="0" indent="0" eaLnBrk="1" hangingPunct="1">
              <a:lnSpc>
                <a:spcPct val="90000"/>
              </a:lnSpc>
              <a:buNone/>
            </a:pPr>
            <a:r>
              <a:rPr lang="en-US" altLang="en-US" sz="2800" dirty="0"/>
              <a:t>Returns the thread ID of the calling thread.</a:t>
            </a:r>
          </a:p>
          <a:p>
            <a:pPr marL="0" indent="0" eaLnBrk="1" hangingPunct="1">
              <a:lnSpc>
                <a:spcPct val="90000"/>
              </a:lnSpc>
              <a:buNone/>
            </a:pPr>
            <a:endParaRPr lang="en-US" altLang="en-US" sz="2800" dirty="0"/>
          </a:p>
          <a:p>
            <a:pPr marL="0" indent="0" eaLnBrk="1" hangingPunct="1">
              <a:lnSpc>
                <a:spcPct val="90000"/>
              </a:lnSpc>
              <a:buNone/>
            </a:pPr>
            <a:endParaRPr lang="en-US" altLang="en-US" sz="2400" dirty="0"/>
          </a:p>
          <a:p>
            <a:pPr marL="0" indent="0" eaLnBrk="1" hangingPunct="1">
              <a:lnSpc>
                <a:spcPct val="90000"/>
              </a:lnSpc>
              <a:buNone/>
            </a:pPr>
            <a:r>
              <a:rPr lang="en-US" altLang="en-US" sz="2400" dirty="0"/>
              <a:t>A thread can obtain its own ID using </a:t>
            </a:r>
            <a:r>
              <a:rPr lang="en-US" altLang="en-US" sz="2400" i="1" u="sng" dirty="0" err="1"/>
              <a:t>pthread_self</a:t>
            </a:r>
            <a:r>
              <a:rPr lang="en-US" altLang="en-US" sz="2400" i="1" u="sng" dirty="0"/>
              <a:t>()</a:t>
            </a:r>
          </a:p>
          <a:p>
            <a:pPr marL="0" indent="0" eaLnBrk="1" hangingPunct="1">
              <a:buNone/>
            </a:pPr>
            <a:endParaRPr lang="en-US" altLang="en-US" sz="2400" i="1" dirty="0"/>
          </a:p>
        </p:txBody>
      </p:sp>
      <p:sp>
        <p:nvSpPr>
          <p:cNvPr id="2" name="Slide Number Placeholder 1"/>
          <p:cNvSpPr>
            <a:spLocks noGrp="1"/>
          </p:cNvSpPr>
          <p:nvPr>
            <p:ph type="sldNum" sz="quarter" idx="12"/>
          </p:nvPr>
        </p:nvSpPr>
        <p:spPr/>
        <p:txBody>
          <a:bodyPr/>
          <a:lstStyle/>
          <a:p>
            <a:pPr>
              <a:defRPr/>
            </a:pPr>
            <a:fld id="{147B7589-DB2F-4407-9F21-8206E52DC899}" type="slidenum">
              <a:rPr lang="en-US" altLang="en-US" smtClean="0"/>
              <a:pPr>
                <a:defRPr/>
              </a:pPr>
              <a:t>17</a:t>
            </a:fld>
            <a:endParaRPr lang="en-US" altLang="en-US" dirty="0"/>
          </a:p>
        </p:txBody>
      </p:sp>
      <p:sp>
        <p:nvSpPr>
          <p:cNvPr id="3" name="Rectangle 2"/>
          <p:cNvSpPr/>
          <p:nvPr/>
        </p:nvSpPr>
        <p:spPr>
          <a:xfrm>
            <a:off x="641838" y="1333500"/>
            <a:ext cx="6444762" cy="24003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tar: 5 Points 5">
            <a:extLst>
              <a:ext uri="{FF2B5EF4-FFF2-40B4-BE49-F238E27FC236}">
                <a16:creationId xmlns:a16="http://schemas.microsoft.com/office/drawing/2014/main" id="{BD52F439-7B5B-47CB-9338-A8BF43764F3F}"/>
              </a:ext>
            </a:extLst>
          </p:cNvPr>
          <p:cNvSpPr/>
          <p:nvPr/>
        </p:nvSpPr>
        <p:spPr>
          <a:xfrm>
            <a:off x="5486400" y="2166151"/>
            <a:ext cx="533400" cy="367499"/>
          </a:xfrm>
          <a:prstGeom prst="star5">
            <a:avLst>
              <a:gd name="adj" fmla="val 19098"/>
              <a:gd name="hf" fmla="val 105146"/>
              <a:gd name="vf" fmla="val 110557"/>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7729298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508000" y="76200"/>
            <a:ext cx="8078788" cy="1143000"/>
          </a:xfrm>
        </p:spPr>
        <p:txBody>
          <a:bodyPr/>
          <a:lstStyle/>
          <a:p>
            <a:pPr eaLnBrk="1" hangingPunct="1">
              <a:defRPr/>
            </a:pPr>
            <a:r>
              <a:rPr lang="en-US" altLang="en-US" dirty="0"/>
              <a:t>Thread Joining</a:t>
            </a:r>
          </a:p>
        </p:txBody>
      </p:sp>
      <p:sp>
        <p:nvSpPr>
          <p:cNvPr id="31747" name="Rectangle 3"/>
          <p:cNvSpPr>
            <a:spLocks noGrp="1" noChangeArrowheads="1"/>
          </p:cNvSpPr>
          <p:nvPr>
            <p:ph idx="1"/>
          </p:nvPr>
        </p:nvSpPr>
        <p:spPr>
          <a:xfrm>
            <a:off x="609600" y="1371600"/>
            <a:ext cx="8064500" cy="4419600"/>
          </a:xfrm>
        </p:spPr>
        <p:txBody>
          <a:bodyPr/>
          <a:lstStyle/>
          <a:p>
            <a:pPr marL="0" indent="0" eaLnBrk="1" hangingPunct="1">
              <a:lnSpc>
                <a:spcPct val="90000"/>
              </a:lnSpc>
              <a:buNone/>
            </a:pPr>
            <a:r>
              <a:rPr lang="en-US" altLang="en-US" dirty="0"/>
              <a:t> </a:t>
            </a:r>
            <a:r>
              <a:rPr lang="en-US" altLang="en-US" sz="2800" dirty="0"/>
              <a:t>#include &lt;</a:t>
            </a:r>
            <a:r>
              <a:rPr lang="en-US" altLang="en-US" sz="2800" dirty="0" err="1"/>
              <a:t>pthread.h</a:t>
            </a:r>
            <a:r>
              <a:rPr lang="en-US" altLang="en-US" sz="2800" dirty="0"/>
              <a:t>&gt;</a:t>
            </a:r>
          </a:p>
          <a:p>
            <a:pPr marL="0" indent="0" eaLnBrk="1" hangingPunct="1">
              <a:lnSpc>
                <a:spcPct val="90000"/>
              </a:lnSpc>
              <a:buNone/>
            </a:pPr>
            <a:r>
              <a:rPr lang="en-US" altLang="en-US" sz="1200" dirty="0"/>
              <a:t> </a:t>
            </a:r>
          </a:p>
          <a:p>
            <a:pPr marL="0" indent="0" eaLnBrk="1" hangingPunct="1">
              <a:lnSpc>
                <a:spcPct val="90000"/>
              </a:lnSpc>
              <a:buNone/>
            </a:pPr>
            <a:r>
              <a:rPr lang="en-US" altLang="en-US" sz="2800" dirty="0"/>
              <a:t> int </a:t>
            </a:r>
            <a:r>
              <a:rPr lang="en-US" altLang="en-US" sz="2800" b="1" dirty="0" err="1"/>
              <a:t>pthread_join</a:t>
            </a:r>
            <a:r>
              <a:rPr lang="en-US" altLang="en-US" sz="2800" dirty="0"/>
              <a:t> (</a:t>
            </a:r>
            <a:r>
              <a:rPr lang="en-US" altLang="en-US" sz="2800" dirty="0" err="1"/>
              <a:t>pthread_t</a:t>
            </a:r>
            <a:r>
              <a:rPr lang="en-US" altLang="en-US" sz="2800" dirty="0"/>
              <a:t> </a:t>
            </a:r>
            <a:r>
              <a:rPr lang="en-US" altLang="en-US" sz="2800" i="1" dirty="0"/>
              <a:t>thread</a:t>
            </a:r>
            <a:r>
              <a:rPr lang="en-US" altLang="en-US" sz="2800" dirty="0"/>
              <a:t>, void **</a:t>
            </a:r>
            <a:r>
              <a:rPr lang="en-US" altLang="en-US" sz="2800" i="1" dirty="0" err="1"/>
              <a:t>retval</a:t>
            </a:r>
            <a:r>
              <a:rPr lang="en-US" altLang="en-US" sz="2800" dirty="0"/>
              <a:t>) </a:t>
            </a:r>
          </a:p>
          <a:p>
            <a:pPr marL="0" indent="0" eaLnBrk="1" hangingPunct="1">
              <a:lnSpc>
                <a:spcPct val="90000"/>
              </a:lnSpc>
              <a:buNone/>
            </a:pPr>
            <a:endParaRPr lang="en-US" altLang="en-US" sz="1200" dirty="0"/>
          </a:p>
          <a:p>
            <a:pPr marL="0" indent="0" eaLnBrk="1" hangingPunct="1">
              <a:lnSpc>
                <a:spcPct val="90000"/>
              </a:lnSpc>
              <a:buNone/>
            </a:pPr>
            <a:r>
              <a:rPr lang="en-US" altLang="en-US" sz="2400" dirty="0"/>
              <a:t>Returns 0 on success, or a positive number on error. </a:t>
            </a:r>
          </a:p>
          <a:p>
            <a:pPr marL="0" indent="0" eaLnBrk="1" hangingPunct="1">
              <a:lnSpc>
                <a:spcPct val="90000"/>
              </a:lnSpc>
              <a:buNone/>
            </a:pPr>
            <a:endParaRPr lang="en-US" altLang="en-US" sz="2400" dirty="0"/>
          </a:p>
          <a:p>
            <a:pPr marL="0" indent="0" eaLnBrk="1" hangingPunct="1">
              <a:lnSpc>
                <a:spcPct val="90000"/>
              </a:lnSpc>
              <a:buNone/>
            </a:pPr>
            <a:r>
              <a:rPr lang="en-US" altLang="en-US" sz="2400" dirty="0"/>
              <a:t>The </a:t>
            </a:r>
            <a:r>
              <a:rPr lang="en-US" altLang="en-US" sz="2400" i="1" dirty="0" err="1"/>
              <a:t>pthread_join</a:t>
            </a:r>
            <a:r>
              <a:rPr lang="en-US" altLang="en-US" sz="2400" i="1" dirty="0"/>
              <a:t>() </a:t>
            </a:r>
            <a:r>
              <a:rPr lang="en-US" altLang="en-US" sz="2400" dirty="0"/>
              <a:t>function waits for the thread identified by </a:t>
            </a:r>
            <a:r>
              <a:rPr lang="en-US" altLang="en-US" sz="2400" i="1" dirty="0"/>
              <a:t>thread</a:t>
            </a:r>
            <a:r>
              <a:rPr lang="en-US" altLang="en-US" sz="2400" dirty="0"/>
              <a:t> to terminate.</a:t>
            </a:r>
            <a:endParaRPr lang="en-US" altLang="en-US" sz="2400" i="1" u="sng" dirty="0"/>
          </a:p>
          <a:p>
            <a:pPr marL="0" indent="0" eaLnBrk="1" hangingPunct="1">
              <a:buNone/>
            </a:pPr>
            <a:endParaRPr lang="en-US" altLang="en-US" sz="2400" i="1" dirty="0"/>
          </a:p>
        </p:txBody>
      </p:sp>
      <p:sp>
        <p:nvSpPr>
          <p:cNvPr id="2" name="Slide Number Placeholder 1"/>
          <p:cNvSpPr>
            <a:spLocks noGrp="1"/>
          </p:cNvSpPr>
          <p:nvPr>
            <p:ph type="sldNum" sz="quarter" idx="12"/>
          </p:nvPr>
        </p:nvSpPr>
        <p:spPr/>
        <p:txBody>
          <a:bodyPr/>
          <a:lstStyle/>
          <a:p>
            <a:pPr>
              <a:defRPr/>
            </a:pPr>
            <a:fld id="{147B7589-DB2F-4407-9F21-8206E52DC899}" type="slidenum">
              <a:rPr lang="en-US" altLang="en-US" smtClean="0"/>
              <a:pPr>
                <a:defRPr/>
              </a:pPr>
              <a:t>18</a:t>
            </a:fld>
            <a:endParaRPr lang="en-US" altLang="en-US" dirty="0"/>
          </a:p>
        </p:txBody>
      </p:sp>
      <p:sp>
        <p:nvSpPr>
          <p:cNvPr id="3" name="Rectangle 2"/>
          <p:cNvSpPr/>
          <p:nvPr/>
        </p:nvSpPr>
        <p:spPr>
          <a:xfrm>
            <a:off x="641838" y="1333500"/>
            <a:ext cx="8197362" cy="21717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tar: 5 Points 5">
            <a:extLst>
              <a:ext uri="{FF2B5EF4-FFF2-40B4-BE49-F238E27FC236}">
                <a16:creationId xmlns:a16="http://schemas.microsoft.com/office/drawing/2014/main" id="{BD52F439-7B5B-47CB-9338-A8BF43764F3F}"/>
              </a:ext>
            </a:extLst>
          </p:cNvPr>
          <p:cNvSpPr/>
          <p:nvPr/>
        </p:nvSpPr>
        <p:spPr>
          <a:xfrm>
            <a:off x="8121650" y="2178450"/>
            <a:ext cx="533400" cy="367499"/>
          </a:xfrm>
          <a:prstGeom prst="star5">
            <a:avLst>
              <a:gd name="adj" fmla="val 19098"/>
              <a:gd name="hf" fmla="val 105146"/>
              <a:gd name="vf" fmla="val 110557"/>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26534728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532606" y="78581"/>
            <a:ext cx="8078788" cy="1140619"/>
          </a:xfrm>
        </p:spPr>
        <p:txBody>
          <a:bodyPr/>
          <a:lstStyle/>
          <a:p>
            <a:pPr>
              <a:defRPr/>
            </a:pPr>
            <a:r>
              <a:rPr lang="en-US" altLang="en-US" dirty="0"/>
              <a:t>Thread Join						</a:t>
            </a:r>
            <a:r>
              <a:rPr lang="en-US" altLang="en-US" sz="3200" dirty="0"/>
              <a:t>(1 of 2)</a:t>
            </a:r>
          </a:p>
        </p:txBody>
      </p:sp>
      <p:sp>
        <p:nvSpPr>
          <p:cNvPr id="32771" name="Content Placeholder 2"/>
          <p:cNvSpPr>
            <a:spLocks noGrp="1"/>
          </p:cNvSpPr>
          <p:nvPr>
            <p:ph idx="1"/>
          </p:nvPr>
        </p:nvSpPr>
        <p:spPr>
          <a:xfrm>
            <a:off x="532606" y="1219200"/>
            <a:ext cx="7886700" cy="5137151"/>
          </a:xfrm>
        </p:spPr>
        <p:txBody>
          <a:bodyPr/>
          <a:lstStyle/>
          <a:p>
            <a:r>
              <a:rPr lang="en-US" altLang="en-US" sz="2400" dirty="0"/>
              <a:t>"Joining" is one way to accomplish synchronization between threads.</a:t>
            </a:r>
          </a:p>
          <a:p>
            <a:endParaRPr lang="en-US" altLang="en-US" sz="2400" dirty="0"/>
          </a:p>
          <a:p>
            <a:endParaRPr lang="en-US" altLang="en-US" sz="2400" dirty="0"/>
          </a:p>
          <a:p>
            <a:endParaRPr lang="en-US" altLang="en-US" sz="2400" dirty="0"/>
          </a:p>
          <a:p>
            <a:endParaRPr lang="en-US" altLang="en-US" sz="2400" dirty="0"/>
          </a:p>
          <a:p>
            <a:endParaRPr lang="en-US" altLang="en-US" sz="2400" dirty="0"/>
          </a:p>
          <a:p>
            <a:endParaRPr lang="en-US" altLang="en-US" sz="2400" dirty="0"/>
          </a:p>
          <a:p>
            <a:endParaRPr lang="en-US" altLang="en-US" sz="2400" dirty="0"/>
          </a:p>
          <a:p>
            <a:r>
              <a:rPr lang="en-US" altLang="en-US" sz="2400" dirty="0"/>
              <a:t>The </a:t>
            </a:r>
            <a:r>
              <a:rPr lang="en-US" altLang="en-US" sz="2400" dirty="0" err="1"/>
              <a:t>pthread_join</a:t>
            </a:r>
            <a:r>
              <a:rPr lang="en-US" altLang="en-US" sz="2400" dirty="0"/>
              <a:t>() subroutine blocks the calling thread until the specified thread-id thread terminates. </a:t>
            </a:r>
          </a:p>
        </p:txBody>
      </p:sp>
      <p:sp>
        <p:nvSpPr>
          <p:cNvPr id="3277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fontAlgn="base">
              <a:spcBef>
                <a:spcPct val="0"/>
              </a:spcBef>
              <a:spcAft>
                <a:spcPct val="0"/>
              </a:spcAft>
            </a:pPr>
            <a:fld id="{466F7F5F-460D-4E10-9D41-D064715A25CF}" type="slidenum">
              <a:rPr lang="en-US" altLang="en-US" sz="1400" smtClean="0">
                <a:latin typeface="Times New Roman" panose="02020603050405020304" pitchFamily="18" charset="0"/>
              </a:rPr>
              <a:pPr fontAlgn="base">
                <a:spcBef>
                  <a:spcPct val="0"/>
                </a:spcBef>
                <a:spcAft>
                  <a:spcPct val="0"/>
                </a:spcAft>
              </a:pPr>
              <a:t>19</a:t>
            </a:fld>
            <a:endParaRPr lang="en-US" altLang="en-US" sz="1400">
              <a:latin typeface="Times New Roman" panose="02020603050405020304" pitchFamily="18" charset="0"/>
            </a:endParaRPr>
          </a:p>
        </p:txBody>
      </p:sp>
      <p:pic>
        <p:nvPicPr>
          <p:cNvPr id="327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343" y="2283899"/>
            <a:ext cx="6475413" cy="221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11"/>
          </p:nvPr>
        </p:nvSpPr>
        <p:spPr>
          <a:xfrm>
            <a:off x="704056" y="5943600"/>
            <a:ext cx="3771900" cy="2286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b="1">
                <a:solidFill>
                  <a:schemeClr val="tx1"/>
                </a:solidFill>
                <a:latin typeface="Helvetica" panose="020B0604020202020204" pitchFamily="34" charset="0"/>
              </a:defRPr>
            </a:lvl1pPr>
            <a:lvl2pPr marL="742950" indent="-285750">
              <a:spcBef>
                <a:spcPct val="20000"/>
              </a:spcBef>
              <a:buChar char="–"/>
              <a:defRPr sz="1600" b="1">
                <a:solidFill>
                  <a:schemeClr val="tx1"/>
                </a:solidFill>
                <a:latin typeface="Helvetica" panose="020B0604020202020204" pitchFamily="34" charset="0"/>
              </a:defRPr>
            </a:lvl2pPr>
            <a:lvl3pPr marL="1143000" indent="-228600">
              <a:spcBef>
                <a:spcPct val="20000"/>
              </a:spcBef>
              <a:buChar char="•"/>
              <a:defRPr sz="1400" b="1">
                <a:solidFill>
                  <a:schemeClr val="tx1"/>
                </a:solidFill>
                <a:latin typeface="Helvetica" panose="020B0604020202020204" pitchFamily="34" charset="0"/>
              </a:defRPr>
            </a:lvl3pPr>
            <a:lvl4pPr marL="1600200" indent="-228600">
              <a:spcBef>
                <a:spcPct val="20000"/>
              </a:spcBef>
              <a:buChar char="–"/>
              <a:defRPr sz="1400">
                <a:solidFill>
                  <a:schemeClr val="tx1"/>
                </a:solidFill>
                <a:latin typeface="Times New Roman" panose="02020603050405020304" pitchFamily="18" charset="0"/>
              </a:defRPr>
            </a:lvl4pPr>
            <a:lvl5pPr marL="2057400" indent="-228600">
              <a:spcBef>
                <a:spcPct val="20000"/>
              </a:spcBef>
              <a:buChar char="»"/>
              <a:defRPr sz="1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400">
                <a:solidFill>
                  <a:schemeClr val="tx1"/>
                </a:solidFill>
                <a:latin typeface="Times New Roman" panose="02020603050405020304" pitchFamily="18" charset="0"/>
              </a:defRPr>
            </a:lvl9pPr>
          </a:lstStyle>
          <a:p>
            <a:pPr algn="l">
              <a:spcBef>
                <a:spcPct val="0"/>
              </a:spcBef>
              <a:buFontTx/>
              <a:buNone/>
              <a:defRPr/>
            </a:pPr>
            <a:r>
              <a:rPr lang="en-US" altLang="en-US" sz="1800" b="0" dirty="0">
                <a:latin typeface="+mn-lt"/>
              </a:rPr>
              <a:t>Parallel Processing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501650" y="-228600"/>
            <a:ext cx="8078788" cy="1371600"/>
          </a:xfrm>
        </p:spPr>
        <p:txBody>
          <a:bodyPr/>
          <a:lstStyle/>
          <a:p>
            <a:pPr eaLnBrk="1" hangingPunct="1">
              <a:defRPr/>
            </a:pPr>
            <a:r>
              <a:rPr lang="en-US" altLang="en-US" sz="4800" dirty="0"/>
              <a:t>Threads							</a:t>
            </a:r>
            <a:r>
              <a:rPr lang="en-US" altLang="en-US" sz="3600" dirty="0"/>
              <a:t>(1 of 3)</a:t>
            </a:r>
            <a:endParaRPr lang="en-US" altLang="en-US" sz="5400" dirty="0"/>
          </a:p>
        </p:txBody>
      </p:sp>
      <p:sp>
        <p:nvSpPr>
          <p:cNvPr id="19459" name="Rectangle 3"/>
          <p:cNvSpPr>
            <a:spLocks noGrp="1" noChangeArrowheads="1"/>
          </p:cNvSpPr>
          <p:nvPr>
            <p:ph idx="1"/>
          </p:nvPr>
        </p:nvSpPr>
        <p:spPr>
          <a:xfrm>
            <a:off x="533400" y="1143000"/>
            <a:ext cx="8064500" cy="5257800"/>
          </a:xfrm>
        </p:spPr>
        <p:txBody>
          <a:bodyPr/>
          <a:lstStyle/>
          <a:p>
            <a:pPr eaLnBrk="1" hangingPunct="1">
              <a:lnSpc>
                <a:spcPct val="80000"/>
              </a:lnSpc>
            </a:pPr>
            <a:r>
              <a:rPr lang="en-US" altLang="en-US" sz="2800" dirty="0"/>
              <a:t>Like processes, threads are a mechanism that permit an application to perform </a:t>
            </a:r>
            <a:r>
              <a:rPr lang="en-US" altLang="en-US" sz="2800" u="sng" dirty="0"/>
              <a:t>MULTIPLE tasks </a:t>
            </a:r>
            <a:r>
              <a:rPr lang="en-US" altLang="en-US" sz="2800" dirty="0"/>
              <a:t>concurrently (LPI – 29-1).</a:t>
            </a:r>
          </a:p>
          <a:p>
            <a:pPr eaLnBrk="1" hangingPunct="1">
              <a:lnSpc>
                <a:spcPct val="80000"/>
              </a:lnSpc>
            </a:pPr>
            <a:endParaRPr lang="en-US" altLang="en-US" sz="2800" dirty="0"/>
          </a:p>
          <a:p>
            <a:pPr eaLnBrk="1" hangingPunct="1">
              <a:lnSpc>
                <a:spcPct val="80000"/>
              </a:lnSpc>
            </a:pPr>
            <a:r>
              <a:rPr lang="en-US" altLang="en-US" sz="2800" dirty="0"/>
              <a:t>Think of a thread as a “procedure” that runs independently from its main program.</a:t>
            </a:r>
          </a:p>
          <a:p>
            <a:pPr eaLnBrk="1" hangingPunct="1">
              <a:lnSpc>
                <a:spcPct val="80000"/>
              </a:lnSpc>
            </a:pPr>
            <a:endParaRPr lang="en-US" altLang="en-US" sz="2800" dirty="0"/>
          </a:p>
        </p:txBody>
      </p:sp>
      <p:sp>
        <p:nvSpPr>
          <p:cNvPr id="2" name="Slide Number Placeholder 1"/>
          <p:cNvSpPr>
            <a:spLocks noGrp="1"/>
          </p:cNvSpPr>
          <p:nvPr>
            <p:ph type="sldNum" sz="quarter" idx="12"/>
          </p:nvPr>
        </p:nvSpPr>
        <p:spPr/>
        <p:txBody>
          <a:bodyPr/>
          <a:lstStyle/>
          <a:p>
            <a:pPr>
              <a:defRPr/>
            </a:pPr>
            <a:fld id="{147B7589-DB2F-4407-9F21-8206E52DC899}" type="slidenum">
              <a:rPr lang="en-US" altLang="en-US" smtClean="0"/>
              <a:pPr>
                <a:defRPr/>
              </a:pPr>
              <a:t>2</a:t>
            </a:fld>
            <a:endParaRPr lang="en-US"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508000" y="238125"/>
            <a:ext cx="8078788" cy="1657350"/>
          </a:xfrm>
        </p:spPr>
        <p:txBody>
          <a:bodyPr/>
          <a:lstStyle/>
          <a:p>
            <a:pPr>
              <a:defRPr/>
            </a:pPr>
            <a:r>
              <a:rPr lang="en-US" altLang="en-US" dirty="0"/>
              <a:t>Thread Join </a:t>
            </a:r>
            <a:r>
              <a:rPr lang="en-US" altLang="en-US" sz="3200" dirty="0"/>
              <a:t>(2 of 2) </a:t>
            </a:r>
            <a:r>
              <a:rPr lang="en-US" altLang="en-US" dirty="0"/>
              <a:t>– Compared with </a:t>
            </a:r>
            <a:br>
              <a:rPr lang="en-US" altLang="en-US" dirty="0"/>
            </a:br>
            <a:r>
              <a:rPr lang="en-US" altLang="en-US" dirty="0"/>
              <a:t>                                    fork/</a:t>
            </a:r>
            <a:r>
              <a:rPr lang="en-US" altLang="en-US" dirty="0" err="1"/>
              <a:t>waitpid</a:t>
            </a:r>
            <a:endParaRPr lang="en-US" altLang="en-US" dirty="0"/>
          </a:p>
        </p:txBody>
      </p:sp>
      <p:sp>
        <p:nvSpPr>
          <p:cNvPr id="3379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fontAlgn="base">
              <a:spcBef>
                <a:spcPct val="0"/>
              </a:spcBef>
              <a:spcAft>
                <a:spcPct val="0"/>
              </a:spcAft>
            </a:pPr>
            <a:fld id="{141107AA-A5FE-4AB7-ACB7-FDB021FF199D}" type="slidenum">
              <a:rPr lang="en-US" altLang="en-US" sz="1400" smtClean="0">
                <a:latin typeface="Times New Roman" panose="02020603050405020304" pitchFamily="18" charset="0"/>
              </a:rPr>
              <a:pPr fontAlgn="base">
                <a:spcBef>
                  <a:spcPct val="0"/>
                </a:spcBef>
                <a:spcAft>
                  <a:spcPct val="0"/>
                </a:spcAft>
              </a:pPr>
              <a:t>20</a:t>
            </a:fld>
            <a:endParaRPr lang="en-US" altLang="en-US" sz="1400">
              <a:latin typeface="Times New Roman" panose="02020603050405020304" pitchFamily="18" charset="0"/>
            </a:endParaRPr>
          </a:p>
        </p:txBody>
      </p:sp>
      <p:pic>
        <p:nvPicPr>
          <p:cNvPr id="33796"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36800" y="2130218"/>
            <a:ext cx="7281863" cy="40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11"/>
          </p:nvPr>
        </p:nvSpPr>
        <p:spPr>
          <a:xfrm>
            <a:off x="514350" y="6554788"/>
            <a:ext cx="3771900" cy="2286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b="1">
                <a:solidFill>
                  <a:schemeClr val="tx1"/>
                </a:solidFill>
                <a:latin typeface="Helvetica" panose="020B0604020202020204" pitchFamily="34" charset="0"/>
              </a:defRPr>
            </a:lvl1pPr>
            <a:lvl2pPr marL="742950" indent="-285750">
              <a:spcBef>
                <a:spcPct val="20000"/>
              </a:spcBef>
              <a:buChar char="–"/>
              <a:defRPr sz="1600" b="1">
                <a:solidFill>
                  <a:schemeClr val="tx1"/>
                </a:solidFill>
                <a:latin typeface="Helvetica" panose="020B0604020202020204" pitchFamily="34" charset="0"/>
              </a:defRPr>
            </a:lvl2pPr>
            <a:lvl3pPr marL="1143000" indent="-228600">
              <a:spcBef>
                <a:spcPct val="20000"/>
              </a:spcBef>
              <a:buChar char="•"/>
              <a:defRPr sz="1400" b="1">
                <a:solidFill>
                  <a:schemeClr val="tx1"/>
                </a:solidFill>
                <a:latin typeface="Helvetica" panose="020B0604020202020204" pitchFamily="34" charset="0"/>
              </a:defRPr>
            </a:lvl3pPr>
            <a:lvl4pPr marL="1600200" indent="-228600">
              <a:spcBef>
                <a:spcPct val="20000"/>
              </a:spcBef>
              <a:buChar char="–"/>
              <a:defRPr sz="1400">
                <a:solidFill>
                  <a:schemeClr val="tx1"/>
                </a:solidFill>
                <a:latin typeface="Times New Roman" panose="02020603050405020304" pitchFamily="18" charset="0"/>
              </a:defRPr>
            </a:lvl4pPr>
            <a:lvl5pPr marL="2057400" indent="-228600">
              <a:spcBef>
                <a:spcPct val="20000"/>
              </a:spcBef>
              <a:buChar char="»"/>
              <a:defRPr sz="1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400">
                <a:solidFill>
                  <a:schemeClr val="tx1"/>
                </a:solidFill>
                <a:latin typeface="Times New Roman" panose="02020603050405020304" pitchFamily="18" charset="0"/>
              </a:defRPr>
            </a:lvl9pPr>
          </a:lstStyle>
          <a:p>
            <a:pPr>
              <a:spcBef>
                <a:spcPct val="0"/>
              </a:spcBef>
              <a:buFontTx/>
              <a:buNone/>
              <a:defRPr/>
            </a:pPr>
            <a:r>
              <a:rPr lang="en-US" altLang="en-US" sz="1400" b="0" dirty="0">
                <a:latin typeface="Times New Roman" panose="02020603050405020304" pitchFamily="18" charset="0"/>
              </a:rPr>
              <a:t>Parallel Processing</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1026"/>
          <p:cNvSpPr>
            <a:spLocks noGrp="1" noChangeArrowheads="1"/>
          </p:cNvSpPr>
          <p:nvPr>
            <p:ph type="title"/>
          </p:nvPr>
        </p:nvSpPr>
        <p:spPr>
          <a:xfrm>
            <a:off x="493713" y="0"/>
            <a:ext cx="8078787" cy="1066800"/>
          </a:xfrm>
        </p:spPr>
        <p:txBody>
          <a:bodyPr/>
          <a:lstStyle/>
          <a:p>
            <a:pPr eaLnBrk="1" hangingPunct="1">
              <a:defRPr/>
            </a:pPr>
            <a:r>
              <a:rPr lang="en-US" dirty="0"/>
              <a:t>Advantages of Threads</a:t>
            </a:r>
          </a:p>
        </p:txBody>
      </p:sp>
      <p:sp>
        <p:nvSpPr>
          <p:cNvPr id="34819" name="Rectangle 1027"/>
          <p:cNvSpPr>
            <a:spLocks noGrp="1" noChangeArrowheads="1"/>
          </p:cNvSpPr>
          <p:nvPr>
            <p:ph idx="1"/>
          </p:nvPr>
        </p:nvSpPr>
        <p:spPr>
          <a:xfrm>
            <a:off x="521447" y="1066800"/>
            <a:ext cx="8064500" cy="5105400"/>
          </a:xfrm>
        </p:spPr>
        <p:txBody>
          <a:bodyPr/>
          <a:lstStyle/>
          <a:p>
            <a:pPr marL="0" indent="0" eaLnBrk="1" hangingPunct="1">
              <a:lnSpc>
                <a:spcPct val="90000"/>
              </a:lnSpc>
              <a:buNone/>
            </a:pPr>
            <a:r>
              <a:rPr lang="en-US" altLang="en-US" sz="3000" dirty="0">
                <a:solidFill>
                  <a:srgbClr val="000000"/>
                </a:solidFill>
              </a:rPr>
              <a:t>The overhead for creating a thread is significantly less than that for creating a process</a:t>
            </a:r>
          </a:p>
          <a:p>
            <a:pPr marL="0" indent="0" eaLnBrk="1" hangingPunct="1">
              <a:lnSpc>
                <a:spcPct val="90000"/>
              </a:lnSpc>
              <a:buNone/>
            </a:pPr>
            <a:endParaRPr lang="en-US" altLang="en-US" sz="1800" dirty="0">
              <a:solidFill>
                <a:srgbClr val="000000"/>
              </a:solidFill>
            </a:endParaRPr>
          </a:p>
          <a:p>
            <a:pPr marL="0" indent="0" eaLnBrk="1" hangingPunct="1">
              <a:lnSpc>
                <a:spcPct val="90000"/>
              </a:lnSpc>
              <a:buNone/>
            </a:pPr>
            <a:r>
              <a:rPr lang="en-US" altLang="en-US" sz="3000" dirty="0">
                <a:solidFill>
                  <a:srgbClr val="000000"/>
                </a:solidFill>
              </a:rPr>
              <a:t>Multitasking, i.e., one process serves multiple clients</a:t>
            </a:r>
          </a:p>
          <a:p>
            <a:pPr marL="0" indent="0" eaLnBrk="1" hangingPunct="1">
              <a:lnSpc>
                <a:spcPct val="90000"/>
              </a:lnSpc>
              <a:buNone/>
            </a:pPr>
            <a:endParaRPr lang="en-US" altLang="en-US" sz="1800" dirty="0">
              <a:solidFill>
                <a:srgbClr val="000000"/>
              </a:solidFill>
            </a:endParaRPr>
          </a:p>
          <a:p>
            <a:pPr marL="0" indent="0" eaLnBrk="1" hangingPunct="1">
              <a:lnSpc>
                <a:spcPct val="90000"/>
              </a:lnSpc>
              <a:buNone/>
            </a:pPr>
            <a:r>
              <a:rPr lang="en-US" altLang="en-US" sz="3000" dirty="0">
                <a:solidFill>
                  <a:srgbClr val="000000"/>
                </a:solidFill>
              </a:rPr>
              <a:t>Switching between threads requires the OS to do much less work than switching between processes</a:t>
            </a:r>
          </a:p>
          <a:p>
            <a:pPr marL="0" indent="0" eaLnBrk="1" hangingPunct="1">
              <a:lnSpc>
                <a:spcPct val="90000"/>
              </a:lnSpc>
              <a:buNone/>
            </a:pPr>
            <a:endParaRPr lang="en-US" altLang="en-US" sz="1800" dirty="0">
              <a:solidFill>
                <a:srgbClr val="000000"/>
              </a:solidFill>
            </a:endParaRPr>
          </a:p>
          <a:p>
            <a:pPr marL="0" indent="0" eaLnBrk="1" hangingPunct="1">
              <a:lnSpc>
                <a:spcPct val="90000"/>
              </a:lnSpc>
              <a:buNone/>
            </a:pPr>
            <a:r>
              <a:rPr lang="en-US" altLang="en-US" sz="3000" dirty="0">
                <a:solidFill>
                  <a:srgbClr val="000000"/>
                </a:solidFill>
              </a:rPr>
              <a:t>Sharing data between threads is easier than processes</a:t>
            </a:r>
          </a:p>
        </p:txBody>
      </p:sp>
      <p:sp>
        <p:nvSpPr>
          <p:cNvPr id="2" name="Slide Number Placeholder 1"/>
          <p:cNvSpPr>
            <a:spLocks noGrp="1"/>
          </p:cNvSpPr>
          <p:nvPr>
            <p:ph type="sldNum" sz="quarter" idx="12"/>
          </p:nvPr>
        </p:nvSpPr>
        <p:spPr/>
        <p:txBody>
          <a:bodyPr/>
          <a:lstStyle/>
          <a:p>
            <a:pPr>
              <a:defRPr/>
            </a:pPr>
            <a:fld id="{147B7589-DB2F-4407-9F21-8206E52DC899}" type="slidenum">
              <a:rPr lang="en-US" altLang="en-US" smtClean="0"/>
              <a:pPr>
                <a:defRPr/>
              </a:pPr>
              <a:t>21</a:t>
            </a:fld>
            <a:endParaRPr lang="en-US"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078788" cy="990600"/>
          </a:xfrm>
        </p:spPr>
        <p:txBody>
          <a:bodyPr/>
          <a:lstStyle/>
          <a:p>
            <a:pPr>
              <a:defRPr/>
            </a:pPr>
            <a:r>
              <a:rPr lang="en-US" dirty="0"/>
              <a:t>Drawbacks</a:t>
            </a:r>
            <a:r>
              <a:rPr lang="en-US" sz="6000" dirty="0"/>
              <a:t> </a:t>
            </a:r>
            <a:r>
              <a:rPr lang="en-US" dirty="0"/>
              <a:t>of Threads</a:t>
            </a:r>
          </a:p>
        </p:txBody>
      </p:sp>
      <p:sp>
        <p:nvSpPr>
          <p:cNvPr id="35843" name="Rectangle 1027"/>
          <p:cNvSpPr>
            <a:spLocks noGrp="1" noChangeArrowheads="1"/>
          </p:cNvSpPr>
          <p:nvPr>
            <p:ph idx="1"/>
          </p:nvPr>
        </p:nvSpPr>
        <p:spPr>
          <a:xfrm>
            <a:off x="587188" y="1134034"/>
            <a:ext cx="7886700" cy="4809565"/>
          </a:xfrm>
        </p:spPr>
        <p:txBody>
          <a:bodyPr/>
          <a:lstStyle/>
          <a:p>
            <a:pPr eaLnBrk="1" hangingPunct="1"/>
            <a:r>
              <a:rPr lang="en-US" altLang="en-US" sz="2800" dirty="0">
                <a:solidFill>
                  <a:srgbClr val="000000"/>
                </a:solidFill>
              </a:rPr>
              <a:t>Not as widely available as longer established features</a:t>
            </a:r>
          </a:p>
          <a:p>
            <a:pPr eaLnBrk="1" hangingPunct="1"/>
            <a:endParaRPr lang="en-US" altLang="en-US" sz="1800" dirty="0">
              <a:solidFill>
                <a:srgbClr val="000000"/>
              </a:solidFill>
            </a:endParaRPr>
          </a:p>
          <a:p>
            <a:pPr eaLnBrk="1" hangingPunct="1"/>
            <a:r>
              <a:rPr lang="en-US" altLang="en-US" sz="2800" dirty="0">
                <a:solidFill>
                  <a:srgbClr val="000000"/>
                </a:solidFill>
              </a:rPr>
              <a:t>Writing multithreaded programs require more careful thought</a:t>
            </a:r>
          </a:p>
          <a:p>
            <a:pPr eaLnBrk="1" hangingPunct="1"/>
            <a:endParaRPr lang="en-US" altLang="en-US" sz="1800" dirty="0">
              <a:solidFill>
                <a:srgbClr val="000000"/>
              </a:solidFill>
            </a:endParaRPr>
          </a:p>
          <a:p>
            <a:pPr eaLnBrk="1" hangingPunct="1"/>
            <a:r>
              <a:rPr lang="en-US" altLang="en-US" sz="2800" dirty="0">
                <a:solidFill>
                  <a:srgbClr val="000000"/>
                </a:solidFill>
              </a:rPr>
              <a:t>More difficult to debug than single threaded programs</a:t>
            </a:r>
          </a:p>
          <a:p>
            <a:pPr eaLnBrk="1" hangingPunct="1"/>
            <a:endParaRPr lang="en-US" altLang="en-US" sz="1800" dirty="0">
              <a:solidFill>
                <a:srgbClr val="000000"/>
              </a:solidFill>
            </a:endParaRPr>
          </a:p>
          <a:p>
            <a:pPr eaLnBrk="1" hangingPunct="1"/>
            <a:r>
              <a:rPr lang="en-US" altLang="en-US" sz="2800" dirty="0">
                <a:solidFill>
                  <a:srgbClr val="C00000"/>
                </a:solidFill>
              </a:rPr>
              <a:t>For single processor machines (1 CPU), creating several threads in a program may not necessarily produce an increase in performance</a:t>
            </a:r>
          </a:p>
        </p:txBody>
      </p:sp>
      <p:sp>
        <p:nvSpPr>
          <p:cNvPr id="3" name="Slide Number Placeholder 2"/>
          <p:cNvSpPr>
            <a:spLocks noGrp="1"/>
          </p:cNvSpPr>
          <p:nvPr>
            <p:ph type="sldNum" sz="quarter" idx="12"/>
          </p:nvPr>
        </p:nvSpPr>
        <p:spPr/>
        <p:txBody>
          <a:bodyPr/>
          <a:lstStyle/>
          <a:p>
            <a:pPr>
              <a:defRPr/>
            </a:pPr>
            <a:fld id="{147B7589-DB2F-4407-9F21-8206E52DC899}" type="slidenum">
              <a:rPr lang="en-US" altLang="en-US" smtClean="0"/>
              <a:pPr>
                <a:defRPr/>
              </a:pPr>
              <a:t>22</a:t>
            </a:fld>
            <a:endParaRPr lang="en-US"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3483D65-1835-48EE-A91B-3DD4D66F44EC}"/>
              </a:ext>
            </a:extLst>
          </p:cNvPr>
          <p:cNvSpPr>
            <a:spLocks noGrp="1"/>
          </p:cNvSpPr>
          <p:nvPr>
            <p:ph type="sldNum" sz="quarter" idx="12"/>
          </p:nvPr>
        </p:nvSpPr>
        <p:spPr/>
        <p:txBody>
          <a:bodyPr/>
          <a:lstStyle/>
          <a:p>
            <a:pPr>
              <a:defRPr/>
            </a:pPr>
            <a:fld id="{8E304357-45BF-4BDC-AA5B-BA45F78139F7}" type="slidenum">
              <a:rPr lang="en-US" altLang="en-US" smtClean="0"/>
              <a:pPr>
                <a:defRPr/>
              </a:pPr>
              <a:t>23</a:t>
            </a:fld>
            <a:endParaRPr lang="en-US" altLang="en-US" dirty="0"/>
          </a:p>
        </p:txBody>
      </p:sp>
      <p:sp>
        <p:nvSpPr>
          <p:cNvPr id="3" name="TextBox 2">
            <a:extLst>
              <a:ext uri="{FF2B5EF4-FFF2-40B4-BE49-F238E27FC236}">
                <a16:creationId xmlns:a16="http://schemas.microsoft.com/office/drawing/2014/main" id="{58934851-05CC-484A-A984-0B1F63632C68}"/>
              </a:ext>
            </a:extLst>
          </p:cNvPr>
          <p:cNvSpPr txBox="1"/>
          <p:nvPr/>
        </p:nvSpPr>
        <p:spPr>
          <a:xfrm>
            <a:off x="944881" y="381000"/>
            <a:ext cx="7254238" cy="707886"/>
          </a:xfrm>
          <a:prstGeom prst="rect">
            <a:avLst/>
          </a:prstGeom>
          <a:noFill/>
        </p:spPr>
        <p:txBody>
          <a:bodyPr wrap="square" rtlCol="0">
            <a:spAutoFit/>
          </a:bodyPr>
          <a:lstStyle/>
          <a:p>
            <a:r>
              <a:rPr lang="en-US" sz="4000" dirty="0">
                <a:latin typeface="+mn-lt"/>
              </a:rPr>
              <a:t>Threads and Global Variables</a:t>
            </a:r>
          </a:p>
        </p:txBody>
      </p:sp>
      <p:sp>
        <p:nvSpPr>
          <p:cNvPr id="4" name="TextBox 3">
            <a:extLst>
              <a:ext uri="{FF2B5EF4-FFF2-40B4-BE49-F238E27FC236}">
                <a16:creationId xmlns:a16="http://schemas.microsoft.com/office/drawing/2014/main" id="{CD056FF2-3629-4DC6-9BEB-18725BE2B12B}"/>
              </a:ext>
            </a:extLst>
          </p:cNvPr>
          <p:cNvSpPr txBox="1"/>
          <p:nvPr/>
        </p:nvSpPr>
        <p:spPr>
          <a:xfrm>
            <a:off x="944880" y="1536174"/>
            <a:ext cx="7741919" cy="3785652"/>
          </a:xfrm>
          <a:prstGeom prst="rect">
            <a:avLst/>
          </a:prstGeom>
          <a:noFill/>
        </p:spPr>
        <p:txBody>
          <a:bodyPr wrap="square" rtlCol="0">
            <a:spAutoFit/>
          </a:bodyPr>
          <a:lstStyle/>
          <a:p>
            <a:pPr marL="342900" indent="-342900">
              <a:buFont typeface="Arial" panose="020B0604020202020204" pitchFamily="34" charset="0"/>
              <a:buChar char="•"/>
            </a:pPr>
            <a:r>
              <a:rPr lang="en-US" dirty="0">
                <a:latin typeface="+mn-lt"/>
              </a:rPr>
              <a:t>Threads must be very careful with access to global variables.</a:t>
            </a:r>
          </a:p>
          <a:p>
            <a:pPr marL="342900" indent="-342900">
              <a:buFont typeface="Arial" panose="020B0604020202020204" pitchFamily="34" charset="0"/>
              <a:buChar char="•"/>
            </a:pPr>
            <a:endParaRPr lang="en-US" dirty="0">
              <a:latin typeface="+mn-lt"/>
            </a:endParaRPr>
          </a:p>
          <a:p>
            <a:pPr marL="342900" indent="-342900">
              <a:buFont typeface="Arial" panose="020B0604020202020204" pitchFamily="34" charset="0"/>
              <a:buChar char="•"/>
            </a:pPr>
            <a:r>
              <a:rPr lang="en-US" dirty="0">
                <a:latin typeface="+mn-lt"/>
              </a:rPr>
              <a:t>When we do a </a:t>
            </a:r>
            <a:r>
              <a:rPr lang="en-US" i="1" dirty="0">
                <a:latin typeface="+mn-lt"/>
              </a:rPr>
              <a:t>fork()</a:t>
            </a:r>
            <a:r>
              <a:rPr lang="en-US" dirty="0">
                <a:latin typeface="+mn-lt"/>
              </a:rPr>
              <a:t>, the child can change the global variable, and it will not cause the variable to change in the parent.</a:t>
            </a:r>
          </a:p>
          <a:p>
            <a:pPr marL="342900" indent="-342900">
              <a:buFont typeface="Arial" panose="020B0604020202020204" pitchFamily="34" charset="0"/>
              <a:buChar char="•"/>
            </a:pPr>
            <a:endParaRPr lang="en-US" dirty="0">
              <a:latin typeface="+mn-lt"/>
            </a:endParaRPr>
          </a:p>
          <a:p>
            <a:pPr marL="342900" indent="-342900">
              <a:buFont typeface="Arial" panose="020B0604020202020204" pitchFamily="34" charset="0"/>
              <a:buChar char="•"/>
            </a:pPr>
            <a:r>
              <a:rPr lang="en-US" dirty="0">
                <a:latin typeface="+mn-lt"/>
              </a:rPr>
              <a:t>When we create a </a:t>
            </a:r>
            <a:r>
              <a:rPr lang="en-US" i="1" dirty="0">
                <a:latin typeface="+mn-lt"/>
              </a:rPr>
              <a:t>thread, </a:t>
            </a:r>
            <a:r>
              <a:rPr lang="en-US" dirty="0">
                <a:latin typeface="+mn-lt"/>
              </a:rPr>
              <a:t>a change to the global variable ripples across to the whole process and all its threads.  This can cause “race conditions”.</a:t>
            </a:r>
          </a:p>
        </p:txBody>
      </p:sp>
    </p:spTree>
    <p:extLst>
      <p:ext uri="{BB962C8B-B14F-4D97-AF65-F5344CB8AC3E}">
        <p14:creationId xmlns:p14="http://schemas.microsoft.com/office/powerpoint/2010/main" val="20697631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3483D65-1835-48EE-A91B-3DD4D66F44EC}"/>
              </a:ext>
            </a:extLst>
          </p:cNvPr>
          <p:cNvSpPr>
            <a:spLocks noGrp="1"/>
          </p:cNvSpPr>
          <p:nvPr>
            <p:ph type="sldNum" sz="quarter" idx="12"/>
          </p:nvPr>
        </p:nvSpPr>
        <p:spPr/>
        <p:txBody>
          <a:bodyPr/>
          <a:lstStyle/>
          <a:p>
            <a:pPr>
              <a:defRPr/>
            </a:pPr>
            <a:fld id="{8E304357-45BF-4BDC-AA5B-BA45F78139F7}" type="slidenum">
              <a:rPr lang="en-US" altLang="en-US" smtClean="0"/>
              <a:pPr>
                <a:defRPr/>
              </a:pPr>
              <a:t>24</a:t>
            </a:fld>
            <a:endParaRPr lang="en-US" altLang="en-US" dirty="0"/>
          </a:p>
        </p:txBody>
      </p:sp>
      <p:sp>
        <p:nvSpPr>
          <p:cNvPr id="3" name="TextBox 2">
            <a:extLst>
              <a:ext uri="{FF2B5EF4-FFF2-40B4-BE49-F238E27FC236}">
                <a16:creationId xmlns:a16="http://schemas.microsoft.com/office/drawing/2014/main" id="{58934851-05CC-484A-A984-0B1F63632C68}"/>
              </a:ext>
            </a:extLst>
          </p:cNvPr>
          <p:cNvSpPr txBox="1"/>
          <p:nvPr/>
        </p:nvSpPr>
        <p:spPr>
          <a:xfrm>
            <a:off x="944881" y="381000"/>
            <a:ext cx="7254238" cy="707886"/>
          </a:xfrm>
          <a:prstGeom prst="rect">
            <a:avLst/>
          </a:prstGeom>
          <a:noFill/>
        </p:spPr>
        <p:txBody>
          <a:bodyPr wrap="square" rtlCol="0">
            <a:spAutoFit/>
          </a:bodyPr>
          <a:lstStyle/>
          <a:p>
            <a:r>
              <a:rPr lang="en-US" sz="4000" dirty="0">
                <a:latin typeface="+mn-lt"/>
              </a:rPr>
              <a:t>Atomicity &amp; Race Conditions</a:t>
            </a:r>
          </a:p>
        </p:txBody>
      </p:sp>
      <p:sp>
        <p:nvSpPr>
          <p:cNvPr id="4" name="TextBox 3">
            <a:extLst>
              <a:ext uri="{FF2B5EF4-FFF2-40B4-BE49-F238E27FC236}">
                <a16:creationId xmlns:a16="http://schemas.microsoft.com/office/drawing/2014/main" id="{CD056FF2-3629-4DC6-9BEB-18725BE2B12B}"/>
              </a:ext>
            </a:extLst>
          </p:cNvPr>
          <p:cNvSpPr txBox="1"/>
          <p:nvPr/>
        </p:nvSpPr>
        <p:spPr>
          <a:xfrm>
            <a:off x="944880" y="1536174"/>
            <a:ext cx="7741919" cy="4154984"/>
          </a:xfrm>
          <a:prstGeom prst="rect">
            <a:avLst/>
          </a:prstGeom>
          <a:noFill/>
        </p:spPr>
        <p:txBody>
          <a:bodyPr wrap="square" rtlCol="0">
            <a:spAutoFit/>
          </a:bodyPr>
          <a:lstStyle/>
          <a:p>
            <a:r>
              <a:rPr lang="en-US" b="1" dirty="0">
                <a:latin typeface="+mn-lt"/>
              </a:rPr>
              <a:t>Atomicity</a:t>
            </a:r>
            <a:r>
              <a:rPr lang="en-US" dirty="0">
                <a:latin typeface="+mn-lt"/>
              </a:rPr>
              <a:t> – The kernel guarantees that all the steps in the operation of a system call are completed without being interrupted or separated by another process or thread.</a:t>
            </a:r>
          </a:p>
          <a:p>
            <a:endParaRPr lang="en-US" dirty="0">
              <a:latin typeface="+mn-lt"/>
            </a:endParaRPr>
          </a:p>
          <a:p>
            <a:r>
              <a:rPr lang="en-US" b="1" dirty="0">
                <a:latin typeface="+mn-lt"/>
              </a:rPr>
              <a:t>Race Conditions </a:t>
            </a:r>
            <a:r>
              <a:rPr lang="en-US" dirty="0">
                <a:latin typeface="+mn-lt"/>
              </a:rPr>
              <a:t>– A situation where the result produced by two processes (or threads) operating on shared resources depends in an unexpected way on the relative order in which the processes gain access to the CPU(s).</a:t>
            </a:r>
          </a:p>
          <a:p>
            <a:endParaRPr lang="en-US" dirty="0">
              <a:latin typeface="+mn-lt"/>
            </a:endParaRPr>
          </a:p>
          <a:p>
            <a:endParaRPr lang="en-US" dirty="0">
              <a:latin typeface="+mn-lt"/>
            </a:endParaRPr>
          </a:p>
          <a:p>
            <a:r>
              <a:rPr lang="en-US" dirty="0">
                <a:latin typeface="+mn-lt"/>
              </a:rPr>
              <a:t>TLPI. Section 5.1, pages 90-92</a:t>
            </a:r>
          </a:p>
        </p:txBody>
      </p:sp>
    </p:spTree>
    <p:extLst>
      <p:ext uri="{BB962C8B-B14F-4D97-AF65-F5344CB8AC3E}">
        <p14:creationId xmlns:p14="http://schemas.microsoft.com/office/powerpoint/2010/main" val="33390468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533400" y="-457200"/>
            <a:ext cx="7850188" cy="1524000"/>
          </a:xfrm>
        </p:spPr>
        <p:txBody>
          <a:bodyPr/>
          <a:lstStyle/>
          <a:p>
            <a:pPr eaLnBrk="1" hangingPunct="1">
              <a:defRPr/>
            </a:pPr>
            <a:r>
              <a:rPr lang="en-US" altLang="en-US" dirty="0"/>
              <a:t>Sample program				</a:t>
            </a:r>
            <a:r>
              <a:rPr lang="en-US" altLang="en-US" sz="2800" dirty="0"/>
              <a:t>(</a:t>
            </a:r>
            <a:r>
              <a:rPr lang="en-US" altLang="en-US" sz="2800" dirty="0" err="1"/>
              <a:t>thread.c</a:t>
            </a:r>
            <a:r>
              <a:rPr lang="en-US" altLang="en-US" sz="2800" dirty="0"/>
              <a:t>)</a:t>
            </a:r>
          </a:p>
        </p:txBody>
      </p:sp>
      <p:sp>
        <p:nvSpPr>
          <p:cNvPr id="36866" name="Content Placeholder 4"/>
          <p:cNvSpPr>
            <a:spLocks noGrp="1"/>
          </p:cNvSpPr>
          <p:nvPr>
            <p:ph idx="1"/>
          </p:nvPr>
        </p:nvSpPr>
        <p:spPr>
          <a:xfrm>
            <a:off x="457200" y="685800"/>
            <a:ext cx="8593137" cy="5905500"/>
          </a:xfrm>
        </p:spPr>
        <p:txBody>
          <a:bodyPr/>
          <a:lstStyle/>
          <a:p>
            <a:pPr marL="0" indent="0">
              <a:lnSpc>
                <a:spcPts val="1563"/>
              </a:lnSpc>
              <a:buFontTx/>
              <a:buNone/>
            </a:pPr>
            <a:r>
              <a:rPr lang="en-US" altLang="en-US" sz="2000" dirty="0">
                <a:ea typeface="Verdana Ref"/>
                <a:cs typeface="Verdana Ref"/>
              </a:rPr>
              <a:t>#include &lt;</a:t>
            </a:r>
            <a:r>
              <a:rPr lang="en-US" altLang="en-US" sz="2000" dirty="0" err="1">
                <a:ea typeface="Verdana Ref"/>
                <a:cs typeface="Verdana Ref"/>
              </a:rPr>
              <a:t>stdio.h</a:t>
            </a:r>
            <a:endParaRPr lang="en-US" altLang="en-US" sz="2000" dirty="0">
              <a:ea typeface="Verdana Ref"/>
              <a:cs typeface="Verdana Ref"/>
            </a:endParaRPr>
          </a:p>
          <a:p>
            <a:pPr marL="0" indent="0">
              <a:lnSpc>
                <a:spcPts val="1563"/>
              </a:lnSpc>
              <a:buFontTx/>
              <a:buNone/>
            </a:pPr>
            <a:r>
              <a:rPr lang="en-US" altLang="en-US" sz="2000" dirty="0">
                <a:ea typeface="Verdana Ref"/>
                <a:cs typeface="Verdana Ref"/>
              </a:rPr>
              <a:t>#include &lt;</a:t>
            </a:r>
            <a:r>
              <a:rPr lang="en-US" altLang="en-US" sz="2000" dirty="0" err="1">
                <a:ea typeface="Verdana Ref"/>
                <a:cs typeface="Verdana Ref"/>
              </a:rPr>
              <a:t>stdlib.h</a:t>
            </a:r>
            <a:r>
              <a:rPr lang="en-US" altLang="en-US" sz="2000" dirty="0">
                <a:ea typeface="Verdana Ref"/>
                <a:cs typeface="Verdana Ref"/>
              </a:rPr>
              <a:t>&gt;</a:t>
            </a:r>
          </a:p>
          <a:p>
            <a:pPr marL="0" indent="0">
              <a:lnSpc>
                <a:spcPts val="1563"/>
              </a:lnSpc>
              <a:buFontTx/>
              <a:buNone/>
            </a:pPr>
            <a:r>
              <a:rPr lang="en-US" altLang="en-US" sz="2000" dirty="0">
                <a:solidFill>
                  <a:srgbClr val="FF0000"/>
                </a:solidFill>
                <a:ea typeface="Verdana Ref"/>
                <a:cs typeface="Verdana Ref"/>
              </a:rPr>
              <a:t>#include &lt;</a:t>
            </a:r>
            <a:r>
              <a:rPr lang="en-US" altLang="en-US" sz="2000" dirty="0" err="1">
                <a:solidFill>
                  <a:srgbClr val="FF0000"/>
                </a:solidFill>
                <a:ea typeface="Verdana Ref"/>
                <a:cs typeface="Verdana Ref"/>
              </a:rPr>
              <a:t>pthread.h</a:t>
            </a:r>
            <a:r>
              <a:rPr lang="en-US" altLang="en-US" sz="2000" dirty="0">
                <a:solidFill>
                  <a:srgbClr val="FF0000"/>
                </a:solidFill>
                <a:ea typeface="Verdana Ref"/>
                <a:cs typeface="Verdana Ref"/>
              </a:rPr>
              <a:t>&gt;</a:t>
            </a:r>
          </a:p>
          <a:p>
            <a:pPr marL="0" indent="0">
              <a:lnSpc>
                <a:spcPts val="1563"/>
              </a:lnSpc>
              <a:buFontTx/>
              <a:buNone/>
            </a:pPr>
            <a:r>
              <a:rPr lang="en-US" altLang="en-US" sz="2000" dirty="0">
                <a:ea typeface="Verdana Ref"/>
                <a:cs typeface="Verdana Ref"/>
              </a:rPr>
              <a:t>#include &lt;</a:t>
            </a:r>
            <a:r>
              <a:rPr lang="en-US" altLang="en-US" sz="2000" dirty="0" err="1">
                <a:ea typeface="Verdana Ref"/>
                <a:cs typeface="Verdana Ref"/>
              </a:rPr>
              <a:t>unistd.h</a:t>
            </a:r>
            <a:r>
              <a:rPr lang="en-US" altLang="en-US" sz="2000" dirty="0">
                <a:ea typeface="Verdana Ref"/>
                <a:cs typeface="Verdana Ref"/>
              </a:rPr>
              <a:t>&gt;</a:t>
            </a:r>
          </a:p>
          <a:p>
            <a:pPr marL="0" indent="0">
              <a:lnSpc>
                <a:spcPts val="1563"/>
              </a:lnSpc>
              <a:buFontTx/>
              <a:buNone/>
            </a:pPr>
            <a:r>
              <a:rPr lang="en-US" altLang="en-US" sz="2000" dirty="0">
                <a:ea typeface="Verdana Ref"/>
                <a:cs typeface="Verdana Ref"/>
              </a:rPr>
              <a:t>int </a:t>
            </a:r>
            <a:r>
              <a:rPr lang="en-US" altLang="en-US" sz="2000" b="1" dirty="0">
                <a:ea typeface="Verdana Ref"/>
                <a:cs typeface="Verdana Ref"/>
              </a:rPr>
              <a:t>main</a:t>
            </a:r>
            <a:r>
              <a:rPr lang="en-US" altLang="en-US" sz="2000" dirty="0">
                <a:ea typeface="Verdana Ref"/>
                <a:cs typeface="Verdana Ref"/>
              </a:rPr>
              <a:t>(int </a:t>
            </a:r>
            <a:r>
              <a:rPr lang="en-US" altLang="en-US" sz="2000" dirty="0" err="1">
                <a:ea typeface="Verdana Ref"/>
                <a:cs typeface="Verdana Ref"/>
              </a:rPr>
              <a:t>argc</a:t>
            </a:r>
            <a:r>
              <a:rPr lang="en-US" altLang="en-US" sz="2000" dirty="0">
                <a:ea typeface="Verdana Ref"/>
                <a:cs typeface="Verdana Ref"/>
              </a:rPr>
              <a:t>, char **</a:t>
            </a:r>
            <a:r>
              <a:rPr lang="en-US" altLang="en-US" sz="2000" dirty="0" err="1">
                <a:ea typeface="Verdana Ref"/>
                <a:cs typeface="Verdana Ref"/>
              </a:rPr>
              <a:t>argv</a:t>
            </a:r>
            <a:r>
              <a:rPr lang="en-US" altLang="en-US" sz="2000" dirty="0">
                <a:ea typeface="Verdana Ref"/>
                <a:cs typeface="Verdana Ref"/>
              </a:rPr>
              <a:t>)</a:t>
            </a:r>
          </a:p>
          <a:p>
            <a:pPr marL="0" indent="0">
              <a:lnSpc>
                <a:spcPts val="1563"/>
              </a:lnSpc>
              <a:buFontTx/>
              <a:buNone/>
            </a:pPr>
            <a:r>
              <a:rPr lang="en-US" altLang="en-US" sz="2000" dirty="0">
                <a:ea typeface="Verdana Ref"/>
                <a:cs typeface="Verdana Ref"/>
              </a:rPr>
              <a:t>{</a:t>
            </a:r>
            <a:r>
              <a:rPr lang="en-US" altLang="en-US" sz="2000" dirty="0">
                <a:solidFill>
                  <a:srgbClr val="FF0000"/>
                </a:solidFill>
                <a:ea typeface="Verdana Ref"/>
                <a:cs typeface="Verdana Ref"/>
              </a:rPr>
              <a:t>       </a:t>
            </a:r>
            <a:r>
              <a:rPr lang="en-US" altLang="en-US" sz="2000" dirty="0" err="1">
                <a:solidFill>
                  <a:srgbClr val="FF0000"/>
                </a:solidFill>
                <a:ea typeface="Verdana Ref"/>
                <a:cs typeface="Verdana Ref"/>
              </a:rPr>
              <a:t>pthread_t</a:t>
            </a:r>
            <a:r>
              <a:rPr lang="en-US" altLang="en-US" sz="2000" dirty="0">
                <a:solidFill>
                  <a:srgbClr val="FF0000"/>
                </a:solidFill>
                <a:ea typeface="Verdana Ref"/>
                <a:cs typeface="Verdana Ref"/>
              </a:rPr>
              <a:t> t1; </a:t>
            </a:r>
          </a:p>
          <a:p>
            <a:pPr marL="0" indent="0">
              <a:lnSpc>
                <a:spcPts val="1563"/>
              </a:lnSpc>
              <a:buFontTx/>
              <a:buNone/>
            </a:pPr>
            <a:r>
              <a:rPr lang="en-US" altLang="en-US" sz="2000" dirty="0">
                <a:solidFill>
                  <a:srgbClr val="FF0000"/>
                </a:solidFill>
                <a:ea typeface="Verdana Ref"/>
                <a:cs typeface="Verdana Ref"/>
              </a:rPr>
              <a:t>         </a:t>
            </a:r>
            <a:r>
              <a:rPr lang="en-US" altLang="en-US" sz="2000" dirty="0" err="1">
                <a:solidFill>
                  <a:srgbClr val="FF0000"/>
                </a:solidFill>
                <a:ea typeface="Verdana Ref"/>
                <a:cs typeface="Verdana Ref"/>
              </a:rPr>
              <a:t>int</a:t>
            </a:r>
            <a:r>
              <a:rPr lang="en-US" altLang="en-US" sz="2000" dirty="0">
                <a:solidFill>
                  <a:srgbClr val="FF0000"/>
                </a:solidFill>
                <a:ea typeface="Verdana Ref"/>
                <a:cs typeface="Verdana Ref"/>
              </a:rPr>
              <a:t> </a:t>
            </a:r>
            <a:r>
              <a:rPr lang="en-US" altLang="en-US" sz="2000" dirty="0" err="1">
                <a:solidFill>
                  <a:srgbClr val="FF0000"/>
                </a:solidFill>
                <a:ea typeface="Verdana Ref"/>
                <a:cs typeface="Verdana Ref"/>
              </a:rPr>
              <a:t>thread_id</a:t>
            </a:r>
            <a:r>
              <a:rPr lang="en-US" altLang="en-US" sz="2000" dirty="0">
                <a:solidFill>
                  <a:srgbClr val="FF0000"/>
                </a:solidFill>
                <a:ea typeface="Verdana Ref"/>
                <a:cs typeface="Verdana Ref"/>
              </a:rPr>
              <a:t> = 1;</a:t>
            </a:r>
          </a:p>
          <a:p>
            <a:pPr marL="0" indent="0">
              <a:lnSpc>
                <a:spcPts val="1563"/>
              </a:lnSpc>
              <a:buFontTx/>
              <a:buNone/>
            </a:pPr>
            <a:r>
              <a:rPr lang="en-US" altLang="en-US" sz="2000" dirty="0">
                <a:ea typeface="Verdana Ref"/>
                <a:cs typeface="Verdana Ref"/>
              </a:rPr>
              <a:t>        if </a:t>
            </a:r>
            <a:r>
              <a:rPr lang="en-US" altLang="en-US" sz="2000" dirty="0">
                <a:solidFill>
                  <a:srgbClr val="FF0000"/>
                </a:solidFill>
                <a:ea typeface="Verdana Ref"/>
                <a:cs typeface="Verdana Ref"/>
              </a:rPr>
              <a:t>( (</a:t>
            </a:r>
            <a:r>
              <a:rPr lang="en-US" altLang="en-US" sz="2000" dirty="0" err="1">
                <a:solidFill>
                  <a:srgbClr val="FF0000"/>
                </a:solidFill>
                <a:ea typeface="Verdana Ref"/>
                <a:cs typeface="Verdana Ref"/>
              </a:rPr>
              <a:t>pthread_create</a:t>
            </a:r>
            <a:r>
              <a:rPr lang="en-US" altLang="en-US" sz="2000" dirty="0">
                <a:solidFill>
                  <a:srgbClr val="FF0000"/>
                </a:solidFill>
                <a:ea typeface="Verdana Ref"/>
                <a:cs typeface="Verdana Ref"/>
              </a:rPr>
              <a:t>(&amp;t1, NULL, (void *)&amp;worker (void *), &amp;</a:t>
            </a:r>
            <a:r>
              <a:rPr lang="en-US" altLang="en-US" sz="2000" dirty="0" err="1">
                <a:solidFill>
                  <a:srgbClr val="FF0000"/>
                </a:solidFill>
                <a:ea typeface="Verdana Ref"/>
                <a:cs typeface="Verdana Ref"/>
              </a:rPr>
              <a:t>thread_id</a:t>
            </a:r>
            <a:r>
              <a:rPr lang="en-US" altLang="en-US" sz="2000" dirty="0">
                <a:solidFill>
                  <a:srgbClr val="FF0000"/>
                </a:solidFill>
                <a:ea typeface="Verdana Ref"/>
                <a:cs typeface="Verdana Ref"/>
              </a:rPr>
              <a:t>)</a:t>
            </a:r>
            <a:r>
              <a:rPr lang="en-US" altLang="en-US" sz="2000" dirty="0">
                <a:ea typeface="Verdana Ref"/>
                <a:cs typeface="Verdana Ref"/>
              </a:rPr>
              <a:t>) != 0) </a:t>
            </a:r>
          </a:p>
          <a:p>
            <a:pPr marL="0" indent="0">
              <a:lnSpc>
                <a:spcPts val="1563"/>
              </a:lnSpc>
              <a:buFontTx/>
              <a:buNone/>
            </a:pPr>
            <a:r>
              <a:rPr lang="en-US" altLang="en-US" sz="2000" dirty="0">
                <a:ea typeface="Verdana Ref"/>
                <a:cs typeface="Verdana Ref"/>
              </a:rPr>
              <a:t>        {      printf("Error creating thread\n");</a:t>
            </a:r>
          </a:p>
          <a:p>
            <a:pPr marL="0" indent="0">
              <a:lnSpc>
                <a:spcPts val="1563"/>
              </a:lnSpc>
              <a:buFontTx/>
              <a:buNone/>
            </a:pPr>
            <a:r>
              <a:rPr lang="en-US" altLang="en-US" sz="2000" dirty="0">
                <a:ea typeface="Verdana Ref"/>
                <a:cs typeface="Verdana Ref"/>
              </a:rPr>
              <a:t>               exit(EXIT_FAILURE);</a:t>
            </a:r>
          </a:p>
          <a:p>
            <a:pPr marL="0" indent="0">
              <a:lnSpc>
                <a:spcPts val="1563"/>
              </a:lnSpc>
              <a:buFontTx/>
              <a:buNone/>
            </a:pPr>
            <a:r>
              <a:rPr lang="en-US" altLang="en-US" sz="2000" dirty="0">
                <a:ea typeface="Verdana Ref"/>
                <a:cs typeface="Verdana Ref"/>
              </a:rPr>
              <a:t>        }   </a:t>
            </a:r>
          </a:p>
          <a:p>
            <a:pPr marL="0" indent="0">
              <a:lnSpc>
                <a:spcPts val="1563"/>
              </a:lnSpc>
              <a:buFontTx/>
              <a:buNone/>
            </a:pPr>
            <a:r>
              <a:rPr lang="en-US" altLang="en-US" sz="2000" dirty="0">
                <a:ea typeface="Verdana Ref"/>
                <a:cs typeface="Verdana Ref"/>
              </a:rPr>
              <a:t>       </a:t>
            </a:r>
            <a:r>
              <a:rPr lang="en-US" altLang="en-US" sz="2000" dirty="0">
                <a:solidFill>
                  <a:srgbClr val="FF0000"/>
                </a:solidFill>
                <a:ea typeface="Verdana Ref"/>
                <a:cs typeface="Verdana Ref"/>
              </a:rPr>
              <a:t> </a:t>
            </a:r>
            <a:r>
              <a:rPr lang="en-US" altLang="en-US" sz="2000" dirty="0" err="1">
                <a:solidFill>
                  <a:srgbClr val="FF0000"/>
                </a:solidFill>
                <a:ea typeface="Verdana Ref"/>
                <a:cs typeface="Verdana Ref"/>
              </a:rPr>
              <a:t>pthread_join</a:t>
            </a:r>
            <a:r>
              <a:rPr lang="en-US" altLang="en-US" sz="2000" dirty="0">
                <a:solidFill>
                  <a:srgbClr val="FF0000"/>
                </a:solidFill>
                <a:ea typeface="Verdana Ref"/>
                <a:cs typeface="Verdana Ref"/>
              </a:rPr>
              <a:t>(t1, NULL);</a:t>
            </a:r>
          </a:p>
          <a:p>
            <a:pPr marL="0" indent="0">
              <a:lnSpc>
                <a:spcPts val="1563"/>
              </a:lnSpc>
              <a:buFontTx/>
              <a:buNone/>
            </a:pPr>
            <a:r>
              <a:rPr lang="en-US" altLang="en-US" sz="2000" dirty="0">
                <a:ea typeface="Verdana Ref"/>
                <a:cs typeface="Verdana Ref"/>
              </a:rPr>
              <a:t>        return (EXIT_SUCCESS);</a:t>
            </a:r>
          </a:p>
          <a:p>
            <a:pPr marL="0" indent="0">
              <a:lnSpc>
                <a:spcPts val="1563"/>
              </a:lnSpc>
              <a:buFontTx/>
              <a:buNone/>
            </a:pPr>
            <a:r>
              <a:rPr lang="en-US" altLang="en-US" sz="2000" dirty="0">
                <a:ea typeface="Verdana Ref"/>
                <a:cs typeface="Verdana Ref"/>
              </a:rPr>
              <a:t>}</a:t>
            </a:r>
          </a:p>
          <a:p>
            <a:pPr marL="0" indent="0">
              <a:lnSpc>
                <a:spcPts val="1563"/>
              </a:lnSpc>
              <a:buFontTx/>
              <a:buNone/>
            </a:pPr>
            <a:r>
              <a:rPr lang="en-US" altLang="en-US" sz="2000" dirty="0">
                <a:ea typeface="Verdana Ref"/>
                <a:cs typeface="Verdana Ref"/>
              </a:rPr>
              <a:t>void *</a:t>
            </a:r>
            <a:r>
              <a:rPr lang="en-US" altLang="en-US" sz="2000" b="1" dirty="0">
                <a:ea typeface="Verdana Ref"/>
                <a:cs typeface="Verdana Ref"/>
              </a:rPr>
              <a:t>worker</a:t>
            </a:r>
            <a:r>
              <a:rPr lang="en-US" altLang="en-US" sz="2000" dirty="0">
                <a:ea typeface="Verdana Ref"/>
                <a:cs typeface="Verdana Ref"/>
              </a:rPr>
              <a:t>(void *a)  {</a:t>
            </a:r>
          </a:p>
          <a:p>
            <a:pPr marL="0" indent="0">
              <a:lnSpc>
                <a:spcPts val="1563"/>
              </a:lnSpc>
              <a:buFontTx/>
              <a:buNone/>
            </a:pPr>
            <a:r>
              <a:rPr lang="en-US" altLang="en-US" sz="2000" dirty="0">
                <a:ea typeface="Verdana Ref"/>
                <a:cs typeface="Verdana Ref"/>
              </a:rPr>
              <a:t>{        int *</a:t>
            </a:r>
            <a:r>
              <a:rPr lang="en-US" altLang="en-US" sz="2000" dirty="0" err="1">
                <a:ea typeface="Verdana Ref"/>
                <a:cs typeface="Verdana Ref"/>
              </a:rPr>
              <a:t>cnt</a:t>
            </a:r>
            <a:r>
              <a:rPr lang="en-US" altLang="en-US" sz="2000" dirty="0">
                <a:ea typeface="Verdana Ref"/>
                <a:cs typeface="Verdana Ref"/>
              </a:rPr>
              <a:t> = (int *)a;</a:t>
            </a:r>
          </a:p>
          <a:p>
            <a:pPr marL="0" indent="0">
              <a:lnSpc>
                <a:spcPts val="1563"/>
              </a:lnSpc>
              <a:buFontTx/>
              <a:buNone/>
            </a:pPr>
            <a:r>
              <a:rPr lang="en-US" altLang="en-US" sz="2000" dirty="0">
                <a:ea typeface="Verdana Ref"/>
                <a:cs typeface="Verdana Ref"/>
              </a:rPr>
              <a:t>          printf("This is thread %d\n", *</a:t>
            </a:r>
            <a:r>
              <a:rPr lang="en-US" altLang="en-US" sz="2000" dirty="0" err="1">
                <a:ea typeface="Verdana Ref"/>
                <a:cs typeface="Verdana Ref"/>
              </a:rPr>
              <a:t>cnt</a:t>
            </a:r>
            <a:r>
              <a:rPr lang="en-US" altLang="en-US" sz="2000" dirty="0">
                <a:ea typeface="Verdana Ref"/>
                <a:cs typeface="Verdana Ref"/>
              </a:rPr>
              <a:t>);</a:t>
            </a:r>
          </a:p>
          <a:p>
            <a:pPr marL="0" indent="0">
              <a:lnSpc>
                <a:spcPts val="1563"/>
              </a:lnSpc>
              <a:buFontTx/>
              <a:buNone/>
            </a:pPr>
            <a:r>
              <a:rPr lang="en-US" altLang="en-US" sz="2000" dirty="0">
                <a:ea typeface="Verdana Ref"/>
                <a:cs typeface="Verdana Ref"/>
              </a:rPr>
              <a:t>          </a:t>
            </a:r>
            <a:r>
              <a:rPr lang="en-US" altLang="en-US" sz="2000" dirty="0" err="1">
                <a:solidFill>
                  <a:srgbClr val="FF0000"/>
                </a:solidFill>
                <a:ea typeface="Verdana Ref"/>
                <a:cs typeface="Verdana Ref"/>
              </a:rPr>
              <a:t>pthread_exit</a:t>
            </a:r>
            <a:r>
              <a:rPr lang="en-US" altLang="en-US" sz="2000" dirty="0">
                <a:solidFill>
                  <a:srgbClr val="FF0000"/>
                </a:solidFill>
                <a:ea typeface="Verdana Ref"/>
                <a:cs typeface="Verdana Ref"/>
              </a:rPr>
              <a:t>(0);</a:t>
            </a:r>
          </a:p>
          <a:p>
            <a:pPr marL="0" indent="0">
              <a:lnSpc>
                <a:spcPts val="1563"/>
              </a:lnSpc>
              <a:buFontTx/>
              <a:buNone/>
            </a:pPr>
            <a:r>
              <a:rPr lang="en-US" altLang="en-US" sz="2000" dirty="0">
                <a:ea typeface="Verdana Ref"/>
                <a:cs typeface="Verdana Ref"/>
              </a:rPr>
              <a:t>}</a:t>
            </a:r>
          </a:p>
        </p:txBody>
      </p:sp>
      <p:sp>
        <p:nvSpPr>
          <p:cNvPr id="2" name="Slide Number Placeholder 1"/>
          <p:cNvSpPr>
            <a:spLocks noGrp="1"/>
          </p:cNvSpPr>
          <p:nvPr>
            <p:ph type="sldNum" sz="quarter" idx="12"/>
          </p:nvPr>
        </p:nvSpPr>
        <p:spPr/>
        <p:txBody>
          <a:bodyPr/>
          <a:lstStyle/>
          <a:p>
            <a:pPr>
              <a:defRPr/>
            </a:pPr>
            <a:fld id="{147B7589-DB2F-4407-9F21-8206E52DC899}" type="slidenum">
              <a:rPr lang="en-US" altLang="en-US" smtClean="0"/>
              <a:pPr>
                <a:defRPr/>
              </a:pPr>
              <a:t>25</a:t>
            </a:fld>
            <a:endParaRPr lang="en-US"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 directions for compiling</a:t>
            </a:r>
          </a:p>
        </p:txBody>
      </p:sp>
      <p:sp>
        <p:nvSpPr>
          <p:cNvPr id="3" name="Content Placeholder 2"/>
          <p:cNvSpPr>
            <a:spLocks noGrp="1"/>
          </p:cNvSpPr>
          <p:nvPr>
            <p:ph idx="1"/>
          </p:nvPr>
        </p:nvSpPr>
        <p:spPr/>
        <p:txBody>
          <a:bodyPr/>
          <a:lstStyle/>
          <a:p>
            <a:r>
              <a:rPr lang="en-US" dirty="0"/>
              <a:t>The use of </a:t>
            </a:r>
            <a:r>
              <a:rPr lang="en-US" b="1" dirty="0" err="1"/>
              <a:t>pthread.h</a:t>
            </a:r>
            <a:r>
              <a:rPr lang="en-US" b="1" dirty="0"/>
              <a:t> </a:t>
            </a:r>
            <a:r>
              <a:rPr lang="en-US" dirty="0"/>
              <a:t>requires an additional flag at compile time, as it is not automatically included as are other include files.</a:t>
            </a:r>
          </a:p>
          <a:p>
            <a:pPr marL="0" indent="0">
              <a:buNone/>
            </a:pPr>
            <a:endParaRPr lang="en-US" dirty="0"/>
          </a:p>
          <a:p>
            <a:r>
              <a:rPr lang="en-US" dirty="0"/>
              <a:t>Example:</a:t>
            </a:r>
          </a:p>
          <a:p>
            <a:pPr marL="0" indent="0">
              <a:buNone/>
            </a:pPr>
            <a:r>
              <a:rPr lang="en-US" dirty="0"/>
              <a:t>  </a:t>
            </a:r>
            <a:r>
              <a:rPr lang="en-US" b="1" dirty="0" err="1"/>
              <a:t>gcc</a:t>
            </a:r>
            <a:r>
              <a:rPr lang="en-US" b="1" dirty="0"/>
              <a:t>  </a:t>
            </a:r>
            <a:r>
              <a:rPr lang="en-US" b="1" dirty="0" err="1"/>
              <a:t>thread.c</a:t>
            </a:r>
            <a:r>
              <a:rPr lang="en-US" b="1" dirty="0"/>
              <a:t>  -</a:t>
            </a:r>
            <a:r>
              <a:rPr lang="en-US" b="1" dirty="0" err="1"/>
              <a:t>lpthread</a:t>
            </a:r>
            <a:r>
              <a:rPr lang="en-US" b="1" dirty="0"/>
              <a:t> –o  thread </a:t>
            </a:r>
          </a:p>
        </p:txBody>
      </p:sp>
      <p:sp>
        <p:nvSpPr>
          <p:cNvPr id="4" name="Slide Number Placeholder 3"/>
          <p:cNvSpPr>
            <a:spLocks noGrp="1"/>
          </p:cNvSpPr>
          <p:nvPr>
            <p:ph type="sldNum" sz="quarter" idx="12"/>
          </p:nvPr>
        </p:nvSpPr>
        <p:spPr/>
        <p:txBody>
          <a:bodyPr/>
          <a:lstStyle/>
          <a:p>
            <a:pPr>
              <a:defRPr/>
            </a:pPr>
            <a:fld id="{147B7589-DB2F-4407-9F21-8206E52DC899}" type="slidenum">
              <a:rPr lang="en-US" altLang="en-US" smtClean="0"/>
              <a:pPr>
                <a:defRPr/>
              </a:pPr>
              <a:t>26</a:t>
            </a:fld>
            <a:endParaRPr lang="en-US" altLang="en-US" dirty="0"/>
          </a:p>
        </p:txBody>
      </p:sp>
      <p:cxnSp>
        <p:nvCxnSpPr>
          <p:cNvPr id="6" name="Straight Arrow Connector 5">
            <a:extLst>
              <a:ext uri="{FF2B5EF4-FFF2-40B4-BE49-F238E27FC236}">
                <a16:creationId xmlns:a16="http://schemas.microsoft.com/office/drawing/2014/main" id="{6C607703-1CE2-448A-ABE3-884E0D54A7A8}"/>
              </a:ext>
            </a:extLst>
          </p:cNvPr>
          <p:cNvCxnSpPr>
            <a:cxnSpLocks/>
          </p:cNvCxnSpPr>
          <p:nvPr/>
        </p:nvCxnSpPr>
        <p:spPr>
          <a:xfrm flipV="1">
            <a:off x="2743200" y="4800600"/>
            <a:ext cx="533400" cy="76199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68464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1371600" y="1447800"/>
            <a:ext cx="6487673" cy="3354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1" hangingPunct="1"/>
            <a:r>
              <a:rPr lang="en-US" altLang="en-US" sz="4400" dirty="0">
                <a:solidFill>
                  <a:prstClr val="black"/>
                </a:solidFill>
                <a:latin typeface="Arial" panose="020B0604020202020204" pitchFamily="34" charset="0"/>
              </a:rPr>
              <a:t>14-UNIX </a:t>
            </a:r>
          </a:p>
          <a:p>
            <a:pPr algn="ctr" eaLnBrk="1" hangingPunct="1"/>
            <a:endParaRPr lang="en-US" altLang="en-US" sz="4400" dirty="0">
              <a:solidFill>
                <a:prstClr val="black"/>
              </a:solidFill>
              <a:latin typeface="Arial" panose="020B0604020202020204" pitchFamily="34" charset="0"/>
            </a:endParaRPr>
          </a:p>
          <a:p>
            <a:pPr algn="ctr" eaLnBrk="1" hangingPunct="1"/>
            <a:r>
              <a:rPr lang="en-US" altLang="en-US" sz="4400" dirty="0">
                <a:latin typeface="+mn-lt"/>
              </a:rPr>
              <a:t>POSIX </a:t>
            </a:r>
            <a:r>
              <a:rPr lang="en-US" altLang="en-US" sz="4400" dirty="0">
                <a:solidFill>
                  <a:prstClr val="black"/>
                </a:solidFill>
                <a:latin typeface="Arial" panose="020B0604020202020204" pitchFamily="34" charset="0"/>
              </a:rPr>
              <a:t>Threads</a:t>
            </a:r>
          </a:p>
          <a:p>
            <a:pPr algn="ctr" eaLnBrk="1" hangingPunct="1"/>
            <a:endParaRPr lang="en-US" altLang="en-US" sz="4400" dirty="0">
              <a:solidFill>
                <a:prstClr val="black"/>
              </a:solidFill>
              <a:latin typeface="Arial" panose="020B0604020202020204" pitchFamily="34" charset="0"/>
            </a:endParaRPr>
          </a:p>
          <a:p>
            <a:pPr algn="ctr" eaLnBrk="1" hangingPunct="1"/>
            <a:r>
              <a:rPr lang="en-US" altLang="en-US" sz="3600" dirty="0">
                <a:solidFill>
                  <a:prstClr val="black"/>
                </a:solidFill>
                <a:latin typeface="Arial" panose="020B0604020202020204" pitchFamily="34" charset="0"/>
              </a:rPr>
              <a:t>The End</a:t>
            </a:r>
          </a:p>
        </p:txBody>
      </p:sp>
      <p:sp>
        <p:nvSpPr>
          <p:cNvPr id="5" name="TextBox 4"/>
          <p:cNvSpPr txBox="1"/>
          <p:nvPr/>
        </p:nvSpPr>
        <p:spPr>
          <a:xfrm>
            <a:off x="3844231" y="4648200"/>
            <a:ext cx="184731" cy="584775"/>
          </a:xfrm>
          <a:prstGeom prst="rect">
            <a:avLst/>
          </a:prstGeom>
          <a:noFill/>
        </p:spPr>
        <p:txBody>
          <a:bodyPr wrap="none" rtlCol="0">
            <a:spAutoFit/>
          </a:bodyPr>
          <a:lstStyle/>
          <a:p>
            <a:endParaRPr lang="en-US" sz="3200" dirty="0">
              <a:solidFill>
                <a:prstClr val="black"/>
              </a:solidFill>
              <a:latin typeface="Calibri" panose="020F0502020204030204"/>
            </a:endParaRPr>
          </a:p>
        </p:txBody>
      </p:sp>
      <p:sp>
        <p:nvSpPr>
          <p:cNvPr id="2" name="Slide Number Placeholder 1"/>
          <p:cNvSpPr>
            <a:spLocks noGrp="1"/>
          </p:cNvSpPr>
          <p:nvPr>
            <p:ph type="sldNum" sz="quarter" idx="12"/>
          </p:nvPr>
        </p:nvSpPr>
        <p:spPr/>
        <p:txBody>
          <a:bodyPr/>
          <a:lstStyle/>
          <a:p>
            <a:pPr>
              <a:defRPr/>
            </a:pPr>
            <a:fld id="{8E304357-45BF-4BDC-AA5B-BA45F78139F7}" type="slidenum">
              <a:rPr lang="en-US" altLang="en-US" smtClean="0"/>
              <a:pPr>
                <a:defRPr/>
              </a:pPr>
              <a:t>27</a:t>
            </a:fld>
            <a:endParaRPr lang="en-US" altLang="en-US" dirty="0"/>
          </a:p>
        </p:txBody>
      </p:sp>
    </p:spTree>
    <p:extLst>
      <p:ext uri="{BB962C8B-B14F-4D97-AF65-F5344CB8AC3E}">
        <p14:creationId xmlns:p14="http://schemas.microsoft.com/office/powerpoint/2010/main" val="3386179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501650" y="-228600"/>
            <a:ext cx="8078788" cy="1371600"/>
          </a:xfrm>
        </p:spPr>
        <p:txBody>
          <a:bodyPr/>
          <a:lstStyle/>
          <a:p>
            <a:pPr eaLnBrk="1" hangingPunct="1">
              <a:defRPr/>
            </a:pPr>
            <a:r>
              <a:rPr lang="en-US" altLang="en-US" sz="4800" dirty="0"/>
              <a:t>Threads							</a:t>
            </a:r>
            <a:r>
              <a:rPr lang="en-US" altLang="en-US" sz="3600" dirty="0"/>
              <a:t>(2 of 3)</a:t>
            </a:r>
            <a:endParaRPr lang="en-US" altLang="en-US" sz="5400" dirty="0"/>
          </a:p>
        </p:txBody>
      </p:sp>
      <p:sp>
        <p:nvSpPr>
          <p:cNvPr id="19459" name="Rectangle 3"/>
          <p:cNvSpPr>
            <a:spLocks noGrp="1" noChangeArrowheads="1"/>
          </p:cNvSpPr>
          <p:nvPr>
            <p:ph idx="1"/>
          </p:nvPr>
        </p:nvSpPr>
        <p:spPr>
          <a:xfrm>
            <a:off x="533400" y="1143000"/>
            <a:ext cx="8064500" cy="5257800"/>
          </a:xfrm>
        </p:spPr>
        <p:txBody>
          <a:bodyPr/>
          <a:lstStyle/>
          <a:p>
            <a:pPr marL="0" indent="0" eaLnBrk="1" hangingPunct="1">
              <a:lnSpc>
                <a:spcPct val="80000"/>
              </a:lnSpc>
              <a:buNone/>
            </a:pPr>
            <a:endParaRPr lang="en-US" altLang="en-US" sz="2800" dirty="0"/>
          </a:p>
          <a:p>
            <a:pPr eaLnBrk="1" hangingPunct="1">
              <a:lnSpc>
                <a:spcPct val="80000"/>
              </a:lnSpc>
            </a:pPr>
            <a:r>
              <a:rPr lang="en-US" altLang="en-US" sz="2800" dirty="0"/>
              <a:t>Multi-threaded programs have several procedures that are able to be scheduled to run simultaneously and/or independently by the OS.</a:t>
            </a:r>
          </a:p>
          <a:p>
            <a:pPr eaLnBrk="1" hangingPunct="1">
              <a:lnSpc>
                <a:spcPct val="80000"/>
              </a:lnSpc>
            </a:pPr>
            <a:endParaRPr lang="en-US" altLang="en-US" sz="2800" dirty="0"/>
          </a:p>
          <a:p>
            <a:pPr eaLnBrk="1" hangingPunct="1">
              <a:lnSpc>
                <a:spcPct val="80000"/>
              </a:lnSpc>
            </a:pPr>
            <a:r>
              <a:rPr lang="en-US" altLang="en-US" sz="2800" dirty="0"/>
              <a:t>A Thread exists within a process and uses the process resources.</a:t>
            </a:r>
          </a:p>
        </p:txBody>
      </p:sp>
      <p:sp>
        <p:nvSpPr>
          <p:cNvPr id="2" name="Slide Number Placeholder 1"/>
          <p:cNvSpPr>
            <a:spLocks noGrp="1"/>
          </p:cNvSpPr>
          <p:nvPr>
            <p:ph type="sldNum" sz="quarter" idx="12"/>
          </p:nvPr>
        </p:nvSpPr>
        <p:spPr/>
        <p:txBody>
          <a:bodyPr/>
          <a:lstStyle/>
          <a:p>
            <a:pPr>
              <a:defRPr/>
            </a:pPr>
            <a:fld id="{147B7589-DB2F-4407-9F21-8206E52DC899}" type="slidenum">
              <a:rPr lang="en-US" altLang="en-US" smtClean="0"/>
              <a:pPr>
                <a:defRPr/>
              </a:pPr>
              <a:t>3</a:t>
            </a:fld>
            <a:endParaRPr lang="en-US" altLang="en-US" dirty="0"/>
          </a:p>
        </p:txBody>
      </p:sp>
    </p:spTree>
    <p:extLst>
      <p:ext uri="{BB962C8B-B14F-4D97-AF65-F5344CB8AC3E}">
        <p14:creationId xmlns:p14="http://schemas.microsoft.com/office/powerpoint/2010/main" val="2518265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609600" y="331788"/>
            <a:ext cx="8078788" cy="1116012"/>
          </a:xfrm>
        </p:spPr>
        <p:txBody>
          <a:bodyPr/>
          <a:lstStyle/>
          <a:p>
            <a:pPr eaLnBrk="1" hangingPunct="1">
              <a:defRPr/>
            </a:pPr>
            <a:r>
              <a:rPr lang="en-US" altLang="en-US" dirty="0"/>
              <a:t>Threads 							</a:t>
            </a:r>
            <a:r>
              <a:rPr lang="en-US" altLang="en-US" sz="3600" dirty="0"/>
              <a:t>(3 of 3)</a:t>
            </a:r>
          </a:p>
        </p:txBody>
      </p:sp>
      <p:sp>
        <p:nvSpPr>
          <p:cNvPr id="20483" name="Rectangle 3"/>
          <p:cNvSpPr>
            <a:spLocks noGrp="1" noChangeArrowheads="1"/>
          </p:cNvSpPr>
          <p:nvPr>
            <p:ph idx="1"/>
          </p:nvPr>
        </p:nvSpPr>
        <p:spPr/>
        <p:txBody>
          <a:bodyPr/>
          <a:lstStyle/>
          <a:p>
            <a:pPr eaLnBrk="1" hangingPunct="1"/>
            <a:r>
              <a:rPr lang="en-US" altLang="en-US" sz="2800" dirty="0"/>
              <a:t>Threads only duplicate the essential resources they need to be independently schedulable.</a:t>
            </a:r>
          </a:p>
          <a:p>
            <a:pPr eaLnBrk="1" hangingPunct="1">
              <a:lnSpc>
                <a:spcPct val="90000"/>
              </a:lnSpc>
            </a:pPr>
            <a:endParaRPr lang="en-US" altLang="en-US" sz="2800" dirty="0"/>
          </a:p>
          <a:p>
            <a:pPr eaLnBrk="1" hangingPunct="1">
              <a:lnSpc>
                <a:spcPct val="90000"/>
              </a:lnSpc>
            </a:pPr>
            <a:r>
              <a:rPr lang="en-US" altLang="en-US" sz="2800" dirty="0"/>
              <a:t>A thread will terminate if the parent process terminates.</a:t>
            </a:r>
          </a:p>
          <a:p>
            <a:pPr eaLnBrk="1" hangingPunct="1">
              <a:lnSpc>
                <a:spcPct val="90000"/>
              </a:lnSpc>
            </a:pPr>
            <a:endParaRPr lang="en-US" altLang="en-US" sz="2800" dirty="0"/>
          </a:p>
          <a:p>
            <a:pPr eaLnBrk="1" hangingPunct="1">
              <a:lnSpc>
                <a:spcPct val="90000"/>
              </a:lnSpc>
            </a:pPr>
            <a:r>
              <a:rPr lang="en-US" altLang="en-US" sz="2800" dirty="0"/>
              <a:t>A thread is “lightweight” because most of the overhead has already been accomplished through the creation of the process. </a:t>
            </a:r>
          </a:p>
        </p:txBody>
      </p:sp>
      <p:sp>
        <p:nvSpPr>
          <p:cNvPr id="2" name="Slide Number Placeholder 1"/>
          <p:cNvSpPr>
            <a:spLocks noGrp="1"/>
          </p:cNvSpPr>
          <p:nvPr>
            <p:ph type="sldNum" sz="quarter" idx="12"/>
          </p:nvPr>
        </p:nvSpPr>
        <p:spPr/>
        <p:txBody>
          <a:bodyPr/>
          <a:lstStyle/>
          <a:p>
            <a:pPr>
              <a:defRPr/>
            </a:pPr>
            <a:fld id="{147B7589-DB2F-4407-9F21-8206E52DC899}" type="slidenum">
              <a:rPr lang="en-US" altLang="en-US" smtClean="0"/>
              <a:pPr>
                <a:defRPr/>
              </a:pPr>
              <a:t>4</a:t>
            </a:fld>
            <a:endParaRPr lang="en-US"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5800" y="-98425"/>
            <a:ext cx="7545388" cy="1165225"/>
          </a:xfrm>
        </p:spPr>
        <p:txBody>
          <a:bodyPr/>
          <a:lstStyle/>
          <a:p>
            <a:pPr>
              <a:defRPr/>
            </a:pPr>
            <a:r>
              <a:rPr lang="en-US" altLang="en-US" dirty="0"/>
              <a:t>Threads </a:t>
            </a:r>
          </a:p>
        </p:txBody>
      </p:sp>
      <p:sp>
        <p:nvSpPr>
          <p:cNvPr id="21508" name="Rectangle 3"/>
          <p:cNvSpPr>
            <a:spLocks noGrp="1" noChangeArrowheads="1"/>
          </p:cNvSpPr>
          <p:nvPr>
            <p:ph idx="1"/>
          </p:nvPr>
        </p:nvSpPr>
        <p:spPr>
          <a:xfrm>
            <a:off x="381000" y="1174702"/>
            <a:ext cx="4419600" cy="3767138"/>
          </a:xfrm>
        </p:spPr>
        <p:txBody>
          <a:bodyPr/>
          <a:lstStyle/>
          <a:p>
            <a:r>
              <a:rPr lang="en-US" altLang="en-US" sz="2400" dirty="0"/>
              <a:t>Each thread has its own stack, PC, registers</a:t>
            </a:r>
          </a:p>
          <a:p>
            <a:pPr lvl="1"/>
            <a:r>
              <a:rPr lang="en-US" altLang="en-US" sz="2400" dirty="0"/>
              <a:t>Share address space, files,…</a:t>
            </a:r>
          </a:p>
        </p:txBody>
      </p:sp>
      <p:pic>
        <p:nvPicPr>
          <p:cNvPr id="21509" name="Picture 4" descr="thread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514600"/>
            <a:ext cx="3524250" cy="374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0"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228600"/>
            <a:ext cx="4800600" cy="6262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1" name="TextBox 2"/>
          <p:cNvSpPr txBox="1">
            <a:spLocks noChangeArrowheads="1"/>
          </p:cNvSpPr>
          <p:nvPr/>
        </p:nvSpPr>
        <p:spPr bwMode="auto">
          <a:xfrm>
            <a:off x="7010400" y="228600"/>
            <a:ext cx="1755962" cy="707886"/>
          </a:xfrm>
          <a:prstGeom prst="rect">
            <a:avLst/>
          </a:prstGeom>
          <a:solidFill>
            <a:schemeClr val="accent2">
              <a:lumMod val="20000"/>
              <a:lumOff val="80000"/>
            </a:schemeClr>
          </a:solidFill>
          <a:ln>
            <a:noFill/>
          </a:ln>
        </p:spPr>
        <p:txBody>
          <a:bodyPr wrap="squar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sz="2000" dirty="0"/>
              <a:t>From our book TLPI Page 618</a:t>
            </a:r>
          </a:p>
        </p:txBody>
      </p:sp>
      <p:sp>
        <p:nvSpPr>
          <p:cNvPr id="2" name="Slide Number Placeholder 1"/>
          <p:cNvSpPr>
            <a:spLocks noGrp="1"/>
          </p:cNvSpPr>
          <p:nvPr>
            <p:ph type="sldNum" sz="quarter" idx="12"/>
          </p:nvPr>
        </p:nvSpPr>
        <p:spPr/>
        <p:txBody>
          <a:bodyPr/>
          <a:lstStyle/>
          <a:p>
            <a:pPr>
              <a:defRPr/>
            </a:pPr>
            <a:fld id="{147B7589-DB2F-4407-9F21-8206E52DC899}" type="slidenum">
              <a:rPr lang="en-US" altLang="en-US" smtClean="0"/>
              <a:pPr>
                <a:defRPr/>
              </a:pPr>
              <a:t>5</a:t>
            </a:fld>
            <a:endParaRPr lang="en-US"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628650" y="228600"/>
            <a:ext cx="7886700" cy="1325563"/>
          </a:xfrm>
        </p:spPr>
        <p:txBody>
          <a:bodyPr/>
          <a:lstStyle/>
          <a:p>
            <a:pPr eaLnBrk="1" hangingPunct="1">
              <a:defRPr/>
            </a:pPr>
            <a:r>
              <a:rPr lang="en-US" altLang="en-US" dirty="0"/>
              <a:t>POSIX Threads (</a:t>
            </a:r>
            <a:r>
              <a:rPr lang="en-US" altLang="en-US" dirty="0" err="1"/>
              <a:t>PThreads</a:t>
            </a:r>
            <a:r>
              <a:rPr lang="en-US" altLang="en-US" dirty="0"/>
              <a:t>)</a:t>
            </a:r>
          </a:p>
        </p:txBody>
      </p:sp>
      <p:sp>
        <p:nvSpPr>
          <p:cNvPr id="22531" name="Rectangle 3"/>
          <p:cNvSpPr>
            <a:spLocks noGrp="1" noChangeArrowheads="1"/>
          </p:cNvSpPr>
          <p:nvPr>
            <p:ph idx="1"/>
          </p:nvPr>
        </p:nvSpPr>
        <p:spPr/>
        <p:txBody>
          <a:bodyPr/>
          <a:lstStyle/>
          <a:p>
            <a:pPr eaLnBrk="1" hangingPunct="1"/>
            <a:r>
              <a:rPr lang="en-US" altLang="en-US" sz="2400" dirty="0"/>
              <a:t>For UNIX systems, implementations of threads that adhere to the IEEE POSIX 1003.1c standard are </a:t>
            </a:r>
            <a:r>
              <a:rPr lang="en-US" altLang="en-US" sz="2400" dirty="0" err="1"/>
              <a:t>Pthreads</a:t>
            </a:r>
            <a:r>
              <a:rPr lang="en-US" altLang="en-US" sz="2400" dirty="0"/>
              <a:t>.</a:t>
            </a:r>
          </a:p>
          <a:p>
            <a:pPr eaLnBrk="1" hangingPunct="1"/>
            <a:endParaRPr lang="en-US" altLang="en-US" sz="2400" dirty="0"/>
          </a:p>
          <a:p>
            <a:pPr eaLnBrk="1" hangingPunct="1"/>
            <a:r>
              <a:rPr lang="en-US" altLang="en-US" sz="2400" dirty="0" err="1"/>
              <a:t>Pthreads</a:t>
            </a:r>
            <a:r>
              <a:rPr lang="en-US" altLang="en-US" sz="2400" dirty="0"/>
              <a:t> are C language programming types defined in the </a:t>
            </a:r>
            <a:r>
              <a:rPr lang="en-US" altLang="en-US" sz="2400" dirty="0" err="1"/>
              <a:t>pthread.h</a:t>
            </a:r>
            <a:r>
              <a:rPr lang="en-US" altLang="en-US" sz="2400" dirty="0"/>
              <a:t> header/include file.</a:t>
            </a:r>
          </a:p>
          <a:p>
            <a:pPr eaLnBrk="1" hangingPunct="1">
              <a:buFont typeface="Wingdings" panose="05000000000000000000" pitchFamily="2" charset="2"/>
              <a:buNone/>
            </a:pPr>
            <a:endParaRPr lang="en-US" altLang="en-US" sz="2400" dirty="0"/>
          </a:p>
          <a:p>
            <a:pPr eaLnBrk="1" hangingPunct="1"/>
            <a:r>
              <a:rPr lang="en-US" altLang="en-US" sz="2400" dirty="0">
                <a:solidFill>
                  <a:srgbClr val="000000"/>
                </a:solidFill>
              </a:rPr>
              <a:t>How to compile:</a:t>
            </a:r>
          </a:p>
          <a:p>
            <a:pPr lvl="1" eaLnBrk="1" hangingPunct="1">
              <a:buFont typeface="Wingdings" panose="05000000000000000000" pitchFamily="2" charset="2"/>
              <a:buChar char="Ø"/>
            </a:pPr>
            <a:r>
              <a:rPr lang="en-US" altLang="en-US" sz="2400" dirty="0" err="1">
                <a:solidFill>
                  <a:srgbClr val="000000"/>
                </a:solidFill>
              </a:rPr>
              <a:t>gcc</a:t>
            </a:r>
            <a:r>
              <a:rPr lang="en-US" altLang="en-US" sz="2400" dirty="0">
                <a:solidFill>
                  <a:srgbClr val="000000"/>
                </a:solidFill>
              </a:rPr>
              <a:t> </a:t>
            </a:r>
            <a:r>
              <a:rPr lang="en-US" altLang="en-US" sz="2400" dirty="0" err="1">
                <a:solidFill>
                  <a:srgbClr val="000000"/>
                </a:solidFill>
              </a:rPr>
              <a:t>hello.c</a:t>
            </a:r>
            <a:r>
              <a:rPr lang="en-US" altLang="en-US" sz="2400" dirty="0">
                <a:solidFill>
                  <a:srgbClr val="000000"/>
                </a:solidFill>
              </a:rPr>
              <a:t> </a:t>
            </a:r>
            <a:r>
              <a:rPr lang="en-US" altLang="en-US" sz="2400" dirty="0">
                <a:solidFill>
                  <a:srgbClr val="FF0000"/>
                </a:solidFill>
              </a:rPr>
              <a:t>–</a:t>
            </a:r>
            <a:r>
              <a:rPr lang="en-US" altLang="en-US" sz="2400" dirty="0" err="1">
                <a:solidFill>
                  <a:srgbClr val="FF0000"/>
                </a:solidFill>
              </a:rPr>
              <a:t>lpthread</a:t>
            </a:r>
            <a:r>
              <a:rPr lang="en-US" altLang="en-US" sz="2400" dirty="0">
                <a:solidFill>
                  <a:srgbClr val="FF0000"/>
                </a:solidFill>
              </a:rPr>
              <a:t> </a:t>
            </a:r>
            <a:r>
              <a:rPr lang="en-US" altLang="en-US" sz="2400" dirty="0">
                <a:solidFill>
                  <a:srgbClr val="000000"/>
                </a:solidFill>
              </a:rPr>
              <a:t>–o hello</a:t>
            </a:r>
          </a:p>
          <a:p>
            <a:pPr eaLnBrk="1" hangingPunct="1">
              <a:buFont typeface="Wingdings" panose="05000000000000000000" pitchFamily="2" charset="2"/>
              <a:buNone/>
            </a:pPr>
            <a:endParaRPr lang="en-US" altLang="en-US" sz="3200" dirty="0"/>
          </a:p>
        </p:txBody>
      </p:sp>
      <p:sp>
        <p:nvSpPr>
          <p:cNvPr id="2" name="Slide Number Placeholder 1"/>
          <p:cNvSpPr>
            <a:spLocks noGrp="1"/>
          </p:cNvSpPr>
          <p:nvPr>
            <p:ph type="sldNum" sz="quarter" idx="12"/>
          </p:nvPr>
        </p:nvSpPr>
        <p:spPr/>
        <p:txBody>
          <a:bodyPr/>
          <a:lstStyle/>
          <a:p>
            <a:pPr>
              <a:defRPr/>
            </a:pPr>
            <a:fld id="{147B7589-DB2F-4407-9F21-8206E52DC899}" type="slidenum">
              <a:rPr lang="en-US" altLang="en-US" smtClean="0"/>
              <a:pPr>
                <a:defRPr/>
              </a:pPr>
              <a:t>6</a:t>
            </a:fld>
            <a:endParaRPr lang="en-US" altLang="en-US" dirty="0"/>
          </a:p>
        </p:txBody>
      </p:sp>
      <p:cxnSp>
        <p:nvCxnSpPr>
          <p:cNvPr id="4" name="Straight Arrow Connector 3">
            <a:extLst>
              <a:ext uri="{FF2B5EF4-FFF2-40B4-BE49-F238E27FC236}">
                <a16:creationId xmlns:a16="http://schemas.microsoft.com/office/drawing/2014/main" id="{636CE698-A742-495A-9E1E-E46C010F6B38}"/>
              </a:ext>
            </a:extLst>
          </p:cNvPr>
          <p:cNvCxnSpPr>
            <a:cxnSpLocks/>
          </p:cNvCxnSpPr>
          <p:nvPr/>
        </p:nvCxnSpPr>
        <p:spPr>
          <a:xfrm flipV="1">
            <a:off x="2133600" y="5029200"/>
            <a:ext cx="609600" cy="46196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609600" y="-17463"/>
            <a:ext cx="8078788" cy="1657351"/>
          </a:xfrm>
        </p:spPr>
        <p:txBody>
          <a:bodyPr/>
          <a:lstStyle/>
          <a:p>
            <a:pPr eaLnBrk="1" hangingPunct="1">
              <a:defRPr/>
            </a:pPr>
            <a:r>
              <a:rPr lang="en-US" altLang="en-US" dirty="0"/>
              <a:t>Why Use </a:t>
            </a:r>
            <a:r>
              <a:rPr lang="en-US" altLang="en-US" dirty="0" err="1"/>
              <a:t>Pthreads</a:t>
            </a:r>
            <a:endParaRPr lang="en-US" altLang="en-US" dirty="0"/>
          </a:p>
        </p:txBody>
      </p:sp>
      <p:sp>
        <p:nvSpPr>
          <p:cNvPr id="23555" name="Rectangle 3"/>
          <p:cNvSpPr>
            <a:spLocks noGrp="1" noChangeArrowheads="1"/>
          </p:cNvSpPr>
          <p:nvPr>
            <p:ph idx="1"/>
          </p:nvPr>
        </p:nvSpPr>
        <p:spPr>
          <a:xfrm>
            <a:off x="504825" y="1524000"/>
            <a:ext cx="8064500" cy="3767138"/>
          </a:xfrm>
        </p:spPr>
        <p:txBody>
          <a:bodyPr/>
          <a:lstStyle/>
          <a:p>
            <a:pPr eaLnBrk="1" hangingPunct="1"/>
            <a:r>
              <a:rPr lang="en-US" altLang="en-US" sz="2800"/>
              <a:t>The primary motivation behind Pthreads is improving program performance (</a:t>
            </a:r>
            <a:r>
              <a:rPr lang="en-US" altLang="en-US" sz="2800" b="1">
                <a:solidFill>
                  <a:srgbClr val="C00000"/>
                </a:solidFill>
              </a:rPr>
              <a:t>MAY</a:t>
            </a:r>
            <a:r>
              <a:rPr lang="en-US" altLang="en-US" sz="2800">
                <a:solidFill>
                  <a:srgbClr val="C00000"/>
                </a:solidFill>
              </a:rPr>
              <a:t> NOT BE A BENEFIT if your system has a single processor</a:t>
            </a:r>
            <a:r>
              <a:rPr lang="en-US" altLang="en-US" sz="2800"/>
              <a:t>).</a:t>
            </a:r>
          </a:p>
          <a:p>
            <a:pPr eaLnBrk="1" hangingPunct="1"/>
            <a:endParaRPr lang="en-US" altLang="en-US" sz="2800"/>
          </a:p>
          <a:p>
            <a:pPr eaLnBrk="1" hangingPunct="1"/>
            <a:r>
              <a:rPr lang="en-US" altLang="en-US" sz="2800"/>
              <a:t>Can be created with much less OS overhead.</a:t>
            </a:r>
          </a:p>
          <a:p>
            <a:pPr eaLnBrk="1" hangingPunct="1"/>
            <a:endParaRPr lang="en-US" altLang="en-US" sz="2800"/>
          </a:p>
          <a:p>
            <a:pPr eaLnBrk="1" hangingPunct="1"/>
            <a:r>
              <a:rPr lang="en-US" altLang="en-US" sz="2800"/>
              <a:t>Needs fewer system resources to run.</a:t>
            </a:r>
          </a:p>
          <a:p>
            <a:pPr eaLnBrk="1" hangingPunct="1"/>
            <a:endParaRPr lang="en-US" altLang="en-US" sz="2800"/>
          </a:p>
        </p:txBody>
      </p:sp>
      <p:sp>
        <p:nvSpPr>
          <p:cNvPr id="2" name="Slide Number Placeholder 1"/>
          <p:cNvSpPr>
            <a:spLocks noGrp="1"/>
          </p:cNvSpPr>
          <p:nvPr>
            <p:ph type="sldNum" sz="quarter" idx="12"/>
          </p:nvPr>
        </p:nvSpPr>
        <p:spPr/>
        <p:txBody>
          <a:bodyPr/>
          <a:lstStyle/>
          <a:p>
            <a:pPr>
              <a:defRPr/>
            </a:pPr>
            <a:fld id="{147B7589-DB2F-4407-9F21-8206E52DC899}" type="slidenum">
              <a:rPr lang="en-US" altLang="en-US" smtClean="0"/>
              <a:pPr>
                <a:defRPr/>
              </a:pPr>
              <a:t>7</a:t>
            </a:fld>
            <a:endParaRPr lang="en-US"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702" name="Rectangle 254"/>
          <p:cNvSpPr>
            <a:spLocks noGrp="1" noChangeArrowheads="1"/>
          </p:cNvSpPr>
          <p:nvPr>
            <p:ph type="title"/>
          </p:nvPr>
        </p:nvSpPr>
        <p:spPr>
          <a:xfrm>
            <a:off x="914400" y="-228600"/>
            <a:ext cx="8078788" cy="1217613"/>
          </a:xfrm>
        </p:spPr>
        <p:txBody>
          <a:bodyPr/>
          <a:lstStyle/>
          <a:p>
            <a:pPr eaLnBrk="1" hangingPunct="1">
              <a:defRPr/>
            </a:pPr>
            <a:r>
              <a:rPr lang="en-US" altLang="en-US" dirty="0"/>
              <a:t>Threads (clone) vs Forks (TLPI book)</a:t>
            </a:r>
          </a:p>
        </p:txBody>
      </p:sp>
      <p:pic>
        <p:nvPicPr>
          <p:cNvPr id="24579"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3463" y="958851"/>
            <a:ext cx="6962775" cy="401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0"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33463" y="5029200"/>
            <a:ext cx="7229475" cy="174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Arrow Connector 5"/>
          <p:cNvCxnSpPr/>
          <p:nvPr/>
        </p:nvCxnSpPr>
        <p:spPr>
          <a:xfrm>
            <a:off x="685800" y="3124200"/>
            <a:ext cx="481013" cy="3810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762000" y="1981200"/>
            <a:ext cx="404813" cy="4572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pPr>
              <a:defRPr/>
            </a:pPr>
            <a:fld id="{147B7589-DB2F-4407-9F21-8206E52DC899}" type="slidenum">
              <a:rPr lang="en-US" altLang="en-US" smtClean="0"/>
              <a:pPr>
                <a:defRPr/>
              </a:pPr>
              <a:t>8</a:t>
            </a:fld>
            <a:endParaRPr lang="en-US"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pPr eaLnBrk="1" hangingPunct="1">
              <a:defRPr/>
            </a:pPr>
            <a:r>
              <a:rPr lang="en-US" altLang="en-US" dirty="0"/>
              <a:t>Designing </a:t>
            </a:r>
            <a:r>
              <a:rPr lang="en-US" altLang="en-US" dirty="0" err="1"/>
              <a:t>Pthreads</a:t>
            </a:r>
            <a:r>
              <a:rPr lang="en-US" altLang="en-US" dirty="0"/>
              <a:t> Programs   </a:t>
            </a:r>
            <a:r>
              <a:rPr lang="en-US" altLang="en-US" sz="3200" dirty="0"/>
              <a:t>(1 0f 2)</a:t>
            </a:r>
            <a:endParaRPr lang="en-US" altLang="en-US" dirty="0"/>
          </a:p>
        </p:txBody>
      </p:sp>
      <p:sp>
        <p:nvSpPr>
          <p:cNvPr id="25603" name="Rectangle 3"/>
          <p:cNvSpPr>
            <a:spLocks noGrp="1" noChangeArrowheads="1"/>
          </p:cNvSpPr>
          <p:nvPr>
            <p:ph idx="1"/>
          </p:nvPr>
        </p:nvSpPr>
        <p:spPr/>
        <p:txBody>
          <a:bodyPr/>
          <a:lstStyle/>
          <a:p>
            <a:pPr eaLnBrk="1" hangingPunct="1"/>
            <a:r>
              <a:rPr lang="en-US" altLang="en-US" sz="2800" dirty="0" err="1"/>
              <a:t>Pthreads</a:t>
            </a:r>
            <a:r>
              <a:rPr lang="en-US" altLang="en-US" sz="2800" dirty="0"/>
              <a:t> are best used with programs that can be organized into discrete, independent tasks which can execute concurrently.</a:t>
            </a:r>
          </a:p>
          <a:p>
            <a:pPr eaLnBrk="1" hangingPunct="1"/>
            <a:endParaRPr lang="en-US" altLang="en-US" sz="2800" dirty="0"/>
          </a:p>
          <a:p>
            <a:pPr eaLnBrk="1" hangingPunct="1"/>
            <a:r>
              <a:rPr lang="en-US" altLang="en-US" sz="2800" dirty="0"/>
              <a:t>Example: routine 1 and routine 2 can be interchanged, interleaved and/or overlapped in real time.</a:t>
            </a:r>
          </a:p>
        </p:txBody>
      </p:sp>
      <p:sp>
        <p:nvSpPr>
          <p:cNvPr id="2" name="Slide Number Placeholder 1"/>
          <p:cNvSpPr>
            <a:spLocks noGrp="1"/>
          </p:cNvSpPr>
          <p:nvPr>
            <p:ph type="sldNum" sz="quarter" idx="12"/>
          </p:nvPr>
        </p:nvSpPr>
        <p:spPr/>
        <p:txBody>
          <a:bodyPr/>
          <a:lstStyle/>
          <a:p>
            <a:pPr>
              <a:defRPr/>
            </a:pPr>
            <a:fld id="{147B7589-DB2F-4407-9F21-8206E52DC899}" type="slidenum">
              <a:rPr lang="en-US" altLang="en-US" smtClean="0"/>
              <a:pPr>
                <a:defRPr/>
              </a:pPr>
              <a:t>9</a:t>
            </a:fld>
            <a:endParaRPr lang="en-US" altLang="en-US" dirty="0"/>
          </a:p>
        </p:txBody>
      </p:sp>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79205</TotalTime>
  <Words>1434</Words>
  <Application>Microsoft Office PowerPoint</Application>
  <PresentationFormat>On-screen Show (4:3)</PresentationFormat>
  <Paragraphs>211</Paragraphs>
  <Slides>27</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Calibri Light</vt:lpstr>
      <vt:lpstr>Times</vt:lpstr>
      <vt:lpstr>Times New Roman</vt:lpstr>
      <vt:lpstr>Trebuchet MS</vt:lpstr>
      <vt:lpstr>Wingdings</vt:lpstr>
      <vt:lpstr>1_Office Theme</vt:lpstr>
      <vt:lpstr>PowerPoint Presentation</vt:lpstr>
      <vt:lpstr>Threads       (1 of 3)</vt:lpstr>
      <vt:lpstr>Threads       (2 of 3)</vt:lpstr>
      <vt:lpstr>Threads        (3 of 3)</vt:lpstr>
      <vt:lpstr>Threads </vt:lpstr>
      <vt:lpstr>POSIX Threads (PThreads)</vt:lpstr>
      <vt:lpstr>Why Use Pthreads</vt:lpstr>
      <vt:lpstr>Threads (clone) vs Forks (TLPI book)</vt:lpstr>
      <vt:lpstr>Designing Pthreads Programs   (1 0f 2)</vt:lpstr>
      <vt:lpstr>Candidates for Pthreads</vt:lpstr>
      <vt:lpstr>Designing Pthreads    (2 of 2)</vt:lpstr>
      <vt:lpstr>Multi-threaded Server Example</vt:lpstr>
      <vt:lpstr>Pthread Management – Creating Threads</vt:lpstr>
      <vt:lpstr>Create Thread System Call   </vt:lpstr>
      <vt:lpstr>Pthread Management – Terminating Threads</vt:lpstr>
      <vt:lpstr>Thread Termination     </vt:lpstr>
      <vt:lpstr>Thread IDs</vt:lpstr>
      <vt:lpstr>Thread Joining</vt:lpstr>
      <vt:lpstr>Thread Join      (1 of 2)</vt:lpstr>
      <vt:lpstr>Thread Join (2 of 2) – Compared with                                      fork/waitpid</vt:lpstr>
      <vt:lpstr>Advantages of Threads</vt:lpstr>
      <vt:lpstr>Drawbacks of Threads</vt:lpstr>
      <vt:lpstr>PowerPoint Presentation</vt:lpstr>
      <vt:lpstr>PowerPoint Presentation</vt:lpstr>
      <vt:lpstr>Sample program    (thread.c)</vt:lpstr>
      <vt:lpstr>Special directions for compiling</vt:lpstr>
      <vt:lpstr>PowerPoint Presentation</vt:lpstr>
    </vt:vector>
  </TitlesOfParts>
  <Company>CETS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Standard IO &amp; Unix Process</dc:title>
  <dc:creator>doan nguyen</dc:creator>
  <cp:lastModifiedBy>Ruthann Biel</cp:lastModifiedBy>
  <cp:revision>864</cp:revision>
  <cp:lastPrinted>2019-04-30T18:30:06Z</cp:lastPrinted>
  <dcterms:created xsi:type="dcterms:W3CDTF">2002-03-04T21:55:41Z</dcterms:created>
  <dcterms:modified xsi:type="dcterms:W3CDTF">2020-12-09T00:12:53Z</dcterms:modified>
</cp:coreProperties>
</file>