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81" r:id="rId3"/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10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4C4835-1DD0-49BC-B88E-34011650C8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E52EBC-CE0C-4C7B-A004-3D9733BBE01B}">
      <dgm:prSet/>
      <dgm:spPr/>
      <dgm:t>
        <a:bodyPr/>
        <a:lstStyle/>
        <a:p>
          <a:r>
            <a:rPr lang="en-US"/>
            <a:t>What is Cybersecurity?</a:t>
          </a:r>
        </a:p>
      </dgm:t>
    </dgm:pt>
    <dgm:pt modelId="{2E5F6767-2AE4-4A68-A310-81F15DECF56C}" type="parTrans" cxnId="{1200D877-2541-40FC-A684-9430641927C3}">
      <dgm:prSet/>
      <dgm:spPr/>
      <dgm:t>
        <a:bodyPr/>
        <a:lstStyle/>
        <a:p>
          <a:endParaRPr lang="en-US"/>
        </a:p>
      </dgm:t>
    </dgm:pt>
    <dgm:pt modelId="{AD43EE43-4870-470A-B9FC-0766B92F45DC}" type="sibTrans" cxnId="{1200D877-2541-40FC-A684-9430641927C3}">
      <dgm:prSet/>
      <dgm:spPr/>
      <dgm:t>
        <a:bodyPr/>
        <a:lstStyle/>
        <a:p>
          <a:endParaRPr lang="en-US"/>
        </a:p>
      </dgm:t>
    </dgm:pt>
    <dgm:pt modelId="{3F425B16-BA6E-42D5-847C-76AA1B747805}">
      <dgm:prSet/>
      <dgm:spPr/>
      <dgm:t>
        <a:bodyPr/>
        <a:lstStyle/>
        <a:p>
          <a:r>
            <a:rPr lang="en-US"/>
            <a:t>The practice of protecting systems, networks, and data from cyber threats.</a:t>
          </a:r>
        </a:p>
      </dgm:t>
    </dgm:pt>
    <dgm:pt modelId="{7335C153-B886-40FE-87A6-0DB441205477}" type="parTrans" cxnId="{57887309-18D8-4A41-A615-16C77F989EA3}">
      <dgm:prSet/>
      <dgm:spPr/>
      <dgm:t>
        <a:bodyPr/>
        <a:lstStyle/>
        <a:p>
          <a:endParaRPr lang="en-US"/>
        </a:p>
      </dgm:t>
    </dgm:pt>
    <dgm:pt modelId="{F60C1E6F-0DE9-426F-87F8-CC093D2930C0}" type="sibTrans" cxnId="{57887309-18D8-4A41-A615-16C77F989EA3}">
      <dgm:prSet/>
      <dgm:spPr/>
      <dgm:t>
        <a:bodyPr/>
        <a:lstStyle/>
        <a:p>
          <a:endParaRPr lang="en-US"/>
        </a:p>
      </dgm:t>
    </dgm:pt>
    <dgm:pt modelId="{A2DF9698-6686-4FBB-B8A4-42898BA63E27}">
      <dgm:prSet/>
      <dgm:spPr/>
      <dgm:t>
        <a:bodyPr/>
        <a:lstStyle/>
        <a:p>
          <a:r>
            <a:rPr lang="en-US"/>
            <a:t>Why It Matters:</a:t>
          </a:r>
        </a:p>
      </dgm:t>
    </dgm:pt>
    <dgm:pt modelId="{73ABE845-996E-4675-BB4F-54BD319C9035}" type="parTrans" cxnId="{9A4E0F5A-E39C-44BC-9E90-664BD11593D8}">
      <dgm:prSet/>
      <dgm:spPr/>
      <dgm:t>
        <a:bodyPr/>
        <a:lstStyle/>
        <a:p>
          <a:endParaRPr lang="en-US"/>
        </a:p>
      </dgm:t>
    </dgm:pt>
    <dgm:pt modelId="{72F41594-4F3D-4A5C-BA5C-E83DFB351843}" type="sibTrans" cxnId="{9A4E0F5A-E39C-44BC-9E90-664BD11593D8}">
      <dgm:prSet/>
      <dgm:spPr/>
      <dgm:t>
        <a:bodyPr/>
        <a:lstStyle/>
        <a:p>
          <a:endParaRPr lang="en-US"/>
        </a:p>
      </dgm:t>
    </dgm:pt>
    <dgm:pt modelId="{4A5DD7C0-E89A-439A-8AF1-2E32671D739D}">
      <dgm:prSet/>
      <dgm:spPr/>
      <dgm:t>
        <a:bodyPr/>
        <a:lstStyle/>
        <a:p>
          <a:r>
            <a:rPr lang="en-US"/>
            <a:t>- Protect sensitive personal and company information.</a:t>
          </a:r>
        </a:p>
      </dgm:t>
    </dgm:pt>
    <dgm:pt modelId="{156AB952-3582-4E8C-AA37-D3B9A34893E9}" type="parTrans" cxnId="{F6A918F4-EE2F-4B5A-861A-51D5DCA50040}">
      <dgm:prSet/>
      <dgm:spPr/>
      <dgm:t>
        <a:bodyPr/>
        <a:lstStyle/>
        <a:p>
          <a:endParaRPr lang="en-US"/>
        </a:p>
      </dgm:t>
    </dgm:pt>
    <dgm:pt modelId="{35BE4492-FEEC-4814-8722-E1DEFDB65B7E}" type="sibTrans" cxnId="{F6A918F4-EE2F-4B5A-861A-51D5DCA50040}">
      <dgm:prSet/>
      <dgm:spPr/>
      <dgm:t>
        <a:bodyPr/>
        <a:lstStyle/>
        <a:p>
          <a:endParaRPr lang="en-US"/>
        </a:p>
      </dgm:t>
    </dgm:pt>
    <dgm:pt modelId="{079F9EFB-7EDF-45F9-94DA-D2BBC289F611}">
      <dgm:prSet/>
      <dgm:spPr/>
      <dgm:t>
        <a:bodyPr/>
        <a:lstStyle/>
        <a:p>
          <a:r>
            <a:rPr lang="en-US"/>
            <a:t>- Avoid financial loss and reputational damage.</a:t>
          </a:r>
        </a:p>
      </dgm:t>
    </dgm:pt>
    <dgm:pt modelId="{11A9E547-89C8-4938-B422-56B8CDBF25D4}" type="parTrans" cxnId="{8E8F18EE-DFB5-4888-98FE-BC0917EC22FF}">
      <dgm:prSet/>
      <dgm:spPr/>
      <dgm:t>
        <a:bodyPr/>
        <a:lstStyle/>
        <a:p>
          <a:endParaRPr lang="en-US"/>
        </a:p>
      </dgm:t>
    </dgm:pt>
    <dgm:pt modelId="{24B3FFA4-A11F-4850-9242-105FA29282CB}" type="sibTrans" cxnId="{8E8F18EE-DFB5-4888-98FE-BC0917EC22FF}">
      <dgm:prSet/>
      <dgm:spPr/>
      <dgm:t>
        <a:bodyPr/>
        <a:lstStyle/>
        <a:p>
          <a:endParaRPr lang="en-US"/>
        </a:p>
      </dgm:t>
    </dgm:pt>
    <dgm:pt modelId="{78E1BBA4-195C-4B4E-82EB-6963C9028E8A}">
      <dgm:prSet/>
      <dgm:spPr/>
      <dgm:t>
        <a:bodyPr/>
        <a:lstStyle/>
        <a:p>
          <a:r>
            <a:rPr lang="en-US"/>
            <a:t>- Maintain trust with customers and stakeholders.</a:t>
          </a:r>
        </a:p>
      </dgm:t>
    </dgm:pt>
    <dgm:pt modelId="{A9513042-6195-446F-B29D-8301B5C2A7A4}" type="parTrans" cxnId="{0B8F74FD-F933-4663-84BB-8FF22ADC4652}">
      <dgm:prSet/>
      <dgm:spPr/>
      <dgm:t>
        <a:bodyPr/>
        <a:lstStyle/>
        <a:p>
          <a:endParaRPr lang="en-US"/>
        </a:p>
      </dgm:t>
    </dgm:pt>
    <dgm:pt modelId="{D58ABB17-788C-4E20-BA57-995D4FAFAA93}" type="sibTrans" cxnId="{0B8F74FD-F933-4663-84BB-8FF22ADC4652}">
      <dgm:prSet/>
      <dgm:spPr/>
      <dgm:t>
        <a:bodyPr/>
        <a:lstStyle/>
        <a:p>
          <a:endParaRPr lang="en-US"/>
        </a:p>
      </dgm:t>
    </dgm:pt>
    <dgm:pt modelId="{CC0B96BA-7064-458E-A5E1-D26D8A4928DE}">
      <dgm:prSet/>
      <dgm:spPr/>
      <dgm:t>
        <a:bodyPr/>
        <a:lstStyle/>
        <a:p>
          <a:r>
            <a:rPr lang="en-US"/>
            <a:t>Key Threats:</a:t>
          </a:r>
        </a:p>
      </dgm:t>
    </dgm:pt>
    <dgm:pt modelId="{4BA04B69-9519-42E3-B4BE-2291E850AE10}" type="parTrans" cxnId="{1C8DC5D1-9B19-4406-A109-DF1F4ED3A706}">
      <dgm:prSet/>
      <dgm:spPr/>
      <dgm:t>
        <a:bodyPr/>
        <a:lstStyle/>
        <a:p>
          <a:endParaRPr lang="en-US"/>
        </a:p>
      </dgm:t>
    </dgm:pt>
    <dgm:pt modelId="{99CE9963-00BE-4EEF-AAA3-679089284217}" type="sibTrans" cxnId="{1C8DC5D1-9B19-4406-A109-DF1F4ED3A706}">
      <dgm:prSet/>
      <dgm:spPr/>
      <dgm:t>
        <a:bodyPr/>
        <a:lstStyle/>
        <a:p>
          <a:endParaRPr lang="en-US"/>
        </a:p>
      </dgm:t>
    </dgm:pt>
    <dgm:pt modelId="{675AA919-0ED2-4265-B101-603C9CB6EA66}">
      <dgm:prSet/>
      <dgm:spPr/>
      <dgm:t>
        <a:bodyPr/>
        <a:lstStyle/>
        <a:p>
          <a:r>
            <a:rPr lang="en-US"/>
            <a:t>- Phishing, malware, data breaches, and insider threats.</a:t>
          </a:r>
        </a:p>
      </dgm:t>
    </dgm:pt>
    <dgm:pt modelId="{0D41C9D9-A032-444D-AC55-98578C8F9E8D}" type="parTrans" cxnId="{4AC20952-DC89-4E1D-9EA9-0E6040D9370A}">
      <dgm:prSet/>
      <dgm:spPr/>
      <dgm:t>
        <a:bodyPr/>
        <a:lstStyle/>
        <a:p>
          <a:endParaRPr lang="en-US"/>
        </a:p>
      </dgm:t>
    </dgm:pt>
    <dgm:pt modelId="{D5254374-7F8C-4D96-AD9F-FD3283E8F33B}" type="sibTrans" cxnId="{4AC20952-DC89-4E1D-9EA9-0E6040D9370A}">
      <dgm:prSet/>
      <dgm:spPr/>
      <dgm:t>
        <a:bodyPr/>
        <a:lstStyle/>
        <a:p>
          <a:endParaRPr lang="en-US"/>
        </a:p>
      </dgm:t>
    </dgm:pt>
    <dgm:pt modelId="{517822B4-77DC-4AC5-8805-CFE8EC43F319}" type="pres">
      <dgm:prSet presAssocID="{304C4835-1DD0-49BC-B88E-34011650C8BD}" presName="root" presStyleCnt="0">
        <dgm:presLayoutVars>
          <dgm:dir/>
          <dgm:resizeHandles val="exact"/>
        </dgm:presLayoutVars>
      </dgm:prSet>
      <dgm:spPr/>
    </dgm:pt>
    <dgm:pt modelId="{A2DE658E-61A2-4FDD-99FB-D40C421BF4D0}" type="pres">
      <dgm:prSet presAssocID="{96E52EBC-CE0C-4C7B-A004-3D9733BBE01B}" presName="compNode" presStyleCnt="0"/>
      <dgm:spPr/>
    </dgm:pt>
    <dgm:pt modelId="{D75CD113-E4A3-4A8B-80A0-2A059F97B25D}" type="pres">
      <dgm:prSet presAssocID="{96E52EBC-CE0C-4C7B-A004-3D9733BBE01B}" presName="bgRect" presStyleLbl="bgShp" presStyleIdx="0" presStyleCnt="8"/>
      <dgm:spPr/>
    </dgm:pt>
    <dgm:pt modelId="{DAEC9C6B-7AB6-4150-A2BD-1CBB57C78DB6}" type="pres">
      <dgm:prSet presAssocID="{96E52EBC-CE0C-4C7B-A004-3D9733BBE01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414B3C4-7F8E-4CC2-9EC0-9248CE3BEB03}" type="pres">
      <dgm:prSet presAssocID="{96E52EBC-CE0C-4C7B-A004-3D9733BBE01B}" presName="spaceRect" presStyleCnt="0"/>
      <dgm:spPr/>
    </dgm:pt>
    <dgm:pt modelId="{D7309608-8628-4FC9-9B38-0B990360BDD3}" type="pres">
      <dgm:prSet presAssocID="{96E52EBC-CE0C-4C7B-A004-3D9733BBE01B}" presName="parTx" presStyleLbl="revTx" presStyleIdx="0" presStyleCnt="8">
        <dgm:presLayoutVars>
          <dgm:chMax val="0"/>
          <dgm:chPref val="0"/>
        </dgm:presLayoutVars>
      </dgm:prSet>
      <dgm:spPr/>
    </dgm:pt>
    <dgm:pt modelId="{8042AF54-8317-414B-AAA8-716B7D40DD4F}" type="pres">
      <dgm:prSet presAssocID="{AD43EE43-4870-470A-B9FC-0766B92F45DC}" presName="sibTrans" presStyleCnt="0"/>
      <dgm:spPr/>
    </dgm:pt>
    <dgm:pt modelId="{0A899769-DC58-487C-87A7-3B02D4E40D06}" type="pres">
      <dgm:prSet presAssocID="{3F425B16-BA6E-42D5-847C-76AA1B747805}" presName="compNode" presStyleCnt="0"/>
      <dgm:spPr/>
    </dgm:pt>
    <dgm:pt modelId="{F420CF7E-0B26-402B-A033-209D3FEB8677}" type="pres">
      <dgm:prSet presAssocID="{3F425B16-BA6E-42D5-847C-76AA1B747805}" presName="bgRect" presStyleLbl="bgShp" presStyleIdx="1" presStyleCnt="8"/>
      <dgm:spPr/>
    </dgm:pt>
    <dgm:pt modelId="{5B30067E-6779-451A-8001-CAEB6D83ECA4}" type="pres">
      <dgm:prSet presAssocID="{3F425B16-BA6E-42D5-847C-76AA1B74780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41DBD2EB-7A0F-4BCF-901A-D7F6B93BCDBC}" type="pres">
      <dgm:prSet presAssocID="{3F425B16-BA6E-42D5-847C-76AA1B747805}" presName="spaceRect" presStyleCnt="0"/>
      <dgm:spPr/>
    </dgm:pt>
    <dgm:pt modelId="{CCEC3AB7-8FC4-477E-A8E3-DED193BAF466}" type="pres">
      <dgm:prSet presAssocID="{3F425B16-BA6E-42D5-847C-76AA1B747805}" presName="parTx" presStyleLbl="revTx" presStyleIdx="1" presStyleCnt="8">
        <dgm:presLayoutVars>
          <dgm:chMax val="0"/>
          <dgm:chPref val="0"/>
        </dgm:presLayoutVars>
      </dgm:prSet>
      <dgm:spPr/>
    </dgm:pt>
    <dgm:pt modelId="{4103191F-5E43-46C6-8FD0-D5B1E1CA4151}" type="pres">
      <dgm:prSet presAssocID="{F60C1E6F-0DE9-426F-87F8-CC093D2930C0}" presName="sibTrans" presStyleCnt="0"/>
      <dgm:spPr/>
    </dgm:pt>
    <dgm:pt modelId="{AEBE245A-CBAF-45F8-AC94-923262C20DF9}" type="pres">
      <dgm:prSet presAssocID="{A2DF9698-6686-4FBB-B8A4-42898BA63E27}" presName="compNode" presStyleCnt="0"/>
      <dgm:spPr/>
    </dgm:pt>
    <dgm:pt modelId="{C6C65083-0DE5-43B2-A7BC-72C02C021A88}" type="pres">
      <dgm:prSet presAssocID="{A2DF9698-6686-4FBB-B8A4-42898BA63E27}" presName="bgRect" presStyleLbl="bgShp" presStyleIdx="2" presStyleCnt="8"/>
      <dgm:spPr/>
    </dgm:pt>
    <dgm:pt modelId="{635ED166-A66E-4E99-871C-877C8BFF1BCB}" type="pres">
      <dgm:prSet presAssocID="{A2DF9698-6686-4FBB-B8A4-42898BA63E2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9E81EA0-580C-40AA-BF9E-B262E2017784}" type="pres">
      <dgm:prSet presAssocID="{A2DF9698-6686-4FBB-B8A4-42898BA63E27}" presName="spaceRect" presStyleCnt="0"/>
      <dgm:spPr/>
    </dgm:pt>
    <dgm:pt modelId="{92766FDA-9942-412B-A7E2-7439E1FCCDBD}" type="pres">
      <dgm:prSet presAssocID="{A2DF9698-6686-4FBB-B8A4-42898BA63E27}" presName="parTx" presStyleLbl="revTx" presStyleIdx="2" presStyleCnt="8">
        <dgm:presLayoutVars>
          <dgm:chMax val="0"/>
          <dgm:chPref val="0"/>
        </dgm:presLayoutVars>
      </dgm:prSet>
      <dgm:spPr/>
    </dgm:pt>
    <dgm:pt modelId="{C896093E-5F77-43F2-B721-5C620766D94D}" type="pres">
      <dgm:prSet presAssocID="{72F41594-4F3D-4A5C-BA5C-E83DFB351843}" presName="sibTrans" presStyleCnt="0"/>
      <dgm:spPr/>
    </dgm:pt>
    <dgm:pt modelId="{BE2E9B79-8AF5-43D3-972E-D79ABE6B9BB2}" type="pres">
      <dgm:prSet presAssocID="{4A5DD7C0-E89A-439A-8AF1-2E32671D739D}" presName="compNode" presStyleCnt="0"/>
      <dgm:spPr/>
    </dgm:pt>
    <dgm:pt modelId="{769C8FE3-6A32-49F2-9433-6EF84A848FA9}" type="pres">
      <dgm:prSet presAssocID="{4A5DD7C0-E89A-439A-8AF1-2E32671D739D}" presName="bgRect" presStyleLbl="bgShp" presStyleIdx="3" presStyleCnt="8"/>
      <dgm:spPr/>
    </dgm:pt>
    <dgm:pt modelId="{F86E19A3-F3AE-41AE-8C6D-FBDA74A0D93E}" type="pres">
      <dgm:prSet presAssocID="{4A5DD7C0-E89A-439A-8AF1-2E32671D739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7939D90-A9DF-41B1-8D97-C2169D1C9FE5}" type="pres">
      <dgm:prSet presAssocID="{4A5DD7C0-E89A-439A-8AF1-2E32671D739D}" presName="spaceRect" presStyleCnt="0"/>
      <dgm:spPr/>
    </dgm:pt>
    <dgm:pt modelId="{4853C2FA-94C2-42C6-BB76-ED87878968EB}" type="pres">
      <dgm:prSet presAssocID="{4A5DD7C0-E89A-439A-8AF1-2E32671D739D}" presName="parTx" presStyleLbl="revTx" presStyleIdx="3" presStyleCnt="8">
        <dgm:presLayoutVars>
          <dgm:chMax val="0"/>
          <dgm:chPref val="0"/>
        </dgm:presLayoutVars>
      </dgm:prSet>
      <dgm:spPr/>
    </dgm:pt>
    <dgm:pt modelId="{05B0CC8D-8D5C-4C26-A1F5-615EB131C7EC}" type="pres">
      <dgm:prSet presAssocID="{35BE4492-FEEC-4814-8722-E1DEFDB65B7E}" presName="sibTrans" presStyleCnt="0"/>
      <dgm:spPr/>
    </dgm:pt>
    <dgm:pt modelId="{41578ED0-901E-4F31-97D1-C07CCF790674}" type="pres">
      <dgm:prSet presAssocID="{079F9EFB-7EDF-45F9-94DA-D2BBC289F611}" presName="compNode" presStyleCnt="0"/>
      <dgm:spPr/>
    </dgm:pt>
    <dgm:pt modelId="{EF162C4F-E656-4AAD-BB4A-7B233EB8B8EA}" type="pres">
      <dgm:prSet presAssocID="{079F9EFB-7EDF-45F9-94DA-D2BBC289F611}" presName="bgRect" presStyleLbl="bgShp" presStyleIdx="4" presStyleCnt="8"/>
      <dgm:spPr/>
    </dgm:pt>
    <dgm:pt modelId="{C997071C-77BE-4F1F-A564-8F5B6F2A2861}" type="pres">
      <dgm:prSet presAssocID="{079F9EFB-7EDF-45F9-94DA-D2BBC289F61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FA9B259-AE14-41E9-B861-2F96BD077E5B}" type="pres">
      <dgm:prSet presAssocID="{079F9EFB-7EDF-45F9-94DA-D2BBC289F611}" presName="spaceRect" presStyleCnt="0"/>
      <dgm:spPr/>
    </dgm:pt>
    <dgm:pt modelId="{9F14FCB3-8C9B-4D2C-AFE7-E9BD06516699}" type="pres">
      <dgm:prSet presAssocID="{079F9EFB-7EDF-45F9-94DA-D2BBC289F611}" presName="parTx" presStyleLbl="revTx" presStyleIdx="4" presStyleCnt="8">
        <dgm:presLayoutVars>
          <dgm:chMax val="0"/>
          <dgm:chPref val="0"/>
        </dgm:presLayoutVars>
      </dgm:prSet>
      <dgm:spPr/>
    </dgm:pt>
    <dgm:pt modelId="{776FDD90-7904-4F03-BC74-60DC18D07328}" type="pres">
      <dgm:prSet presAssocID="{24B3FFA4-A11F-4850-9242-105FA29282CB}" presName="sibTrans" presStyleCnt="0"/>
      <dgm:spPr/>
    </dgm:pt>
    <dgm:pt modelId="{E3ECB3F1-48CE-4F72-83B0-9BF6C2EC1A10}" type="pres">
      <dgm:prSet presAssocID="{78E1BBA4-195C-4B4E-82EB-6963C9028E8A}" presName="compNode" presStyleCnt="0"/>
      <dgm:spPr/>
    </dgm:pt>
    <dgm:pt modelId="{D5235080-D6ED-4090-9CB5-3DC7D370FA0D}" type="pres">
      <dgm:prSet presAssocID="{78E1BBA4-195C-4B4E-82EB-6963C9028E8A}" presName="bgRect" presStyleLbl="bgShp" presStyleIdx="5" presStyleCnt="8"/>
      <dgm:spPr/>
    </dgm:pt>
    <dgm:pt modelId="{B9F66A6C-AAC8-4372-A52A-3BB51F812379}" type="pres">
      <dgm:prSet presAssocID="{78E1BBA4-195C-4B4E-82EB-6963C9028E8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CABFCCC-71ED-4288-9CB4-7DA0D5F3EDB5}" type="pres">
      <dgm:prSet presAssocID="{78E1BBA4-195C-4B4E-82EB-6963C9028E8A}" presName="spaceRect" presStyleCnt="0"/>
      <dgm:spPr/>
    </dgm:pt>
    <dgm:pt modelId="{2A1EA8DE-2526-4685-8298-EC734D22517B}" type="pres">
      <dgm:prSet presAssocID="{78E1BBA4-195C-4B4E-82EB-6963C9028E8A}" presName="parTx" presStyleLbl="revTx" presStyleIdx="5" presStyleCnt="8">
        <dgm:presLayoutVars>
          <dgm:chMax val="0"/>
          <dgm:chPref val="0"/>
        </dgm:presLayoutVars>
      </dgm:prSet>
      <dgm:spPr/>
    </dgm:pt>
    <dgm:pt modelId="{C30538D3-C1C1-4ABB-BCCC-48468540DFB6}" type="pres">
      <dgm:prSet presAssocID="{D58ABB17-788C-4E20-BA57-995D4FAFAA93}" presName="sibTrans" presStyleCnt="0"/>
      <dgm:spPr/>
    </dgm:pt>
    <dgm:pt modelId="{195226EF-50C0-44F6-925E-72BDA6B9B47A}" type="pres">
      <dgm:prSet presAssocID="{CC0B96BA-7064-458E-A5E1-D26D8A4928DE}" presName="compNode" presStyleCnt="0"/>
      <dgm:spPr/>
    </dgm:pt>
    <dgm:pt modelId="{574FDCD6-00E2-4596-8847-C25B882DBAC4}" type="pres">
      <dgm:prSet presAssocID="{CC0B96BA-7064-458E-A5E1-D26D8A4928DE}" presName="bgRect" presStyleLbl="bgShp" presStyleIdx="6" presStyleCnt="8"/>
      <dgm:spPr/>
    </dgm:pt>
    <dgm:pt modelId="{60B848C7-AF36-4B2E-8E80-995F229AD25C}" type="pres">
      <dgm:prSet presAssocID="{CC0B96BA-7064-458E-A5E1-D26D8A4928D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40A1C1D-ACCF-4D24-8300-6ADC28315DAC}" type="pres">
      <dgm:prSet presAssocID="{CC0B96BA-7064-458E-A5E1-D26D8A4928DE}" presName="spaceRect" presStyleCnt="0"/>
      <dgm:spPr/>
    </dgm:pt>
    <dgm:pt modelId="{4411293D-5592-4438-B533-2FCB74881FEA}" type="pres">
      <dgm:prSet presAssocID="{CC0B96BA-7064-458E-A5E1-D26D8A4928DE}" presName="parTx" presStyleLbl="revTx" presStyleIdx="6" presStyleCnt="8">
        <dgm:presLayoutVars>
          <dgm:chMax val="0"/>
          <dgm:chPref val="0"/>
        </dgm:presLayoutVars>
      </dgm:prSet>
      <dgm:spPr/>
    </dgm:pt>
    <dgm:pt modelId="{49D50FFF-F558-47E6-8ECF-B52AF1841775}" type="pres">
      <dgm:prSet presAssocID="{99CE9963-00BE-4EEF-AAA3-679089284217}" presName="sibTrans" presStyleCnt="0"/>
      <dgm:spPr/>
    </dgm:pt>
    <dgm:pt modelId="{A73BD9F5-FE45-4A4B-8218-F938AA00760E}" type="pres">
      <dgm:prSet presAssocID="{675AA919-0ED2-4265-B101-603C9CB6EA66}" presName="compNode" presStyleCnt="0"/>
      <dgm:spPr/>
    </dgm:pt>
    <dgm:pt modelId="{052D408D-1615-4F07-BC3B-5569AB13C1F2}" type="pres">
      <dgm:prSet presAssocID="{675AA919-0ED2-4265-B101-603C9CB6EA66}" presName="bgRect" presStyleLbl="bgShp" presStyleIdx="7" presStyleCnt="8"/>
      <dgm:spPr/>
    </dgm:pt>
    <dgm:pt modelId="{DA7ED413-B3FE-42B5-A89B-6F6CCC7686FE}" type="pres">
      <dgm:prSet presAssocID="{675AA919-0ED2-4265-B101-603C9CB6EA6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EC9FCAC-0001-4E86-8B18-B54F939E8C6E}" type="pres">
      <dgm:prSet presAssocID="{675AA919-0ED2-4265-B101-603C9CB6EA66}" presName="spaceRect" presStyleCnt="0"/>
      <dgm:spPr/>
    </dgm:pt>
    <dgm:pt modelId="{81182AF8-F97F-4E98-B89B-6D0ADE0023D6}" type="pres">
      <dgm:prSet presAssocID="{675AA919-0ED2-4265-B101-603C9CB6EA66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7887309-18D8-4A41-A615-16C77F989EA3}" srcId="{304C4835-1DD0-49BC-B88E-34011650C8BD}" destId="{3F425B16-BA6E-42D5-847C-76AA1B747805}" srcOrd="1" destOrd="0" parTransId="{7335C153-B886-40FE-87A6-0DB441205477}" sibTransId="{F60C1E6F-0DE9-426F-87F8-CC093D2930C0}"/>
    <dgm:cxn modelId="{9D86BD0A-13B7-4CD7-8010-006D491CDFF8}" type="presOf" srcId="{4A5DD7C0-E89A-439A-8AF1-2E32671D739D}" destId="{4853C2FA-94C2-42C6-BB76-ED87878968EB}" srcOrd="0" destOrd="0" presId="urn:microsoft.com/office/officeart/2018/2/layout/IconVerticalSolidList"/>
    <dgm:cxn modelId="{24EB3831-3A9D-4181-B18C-246E33FA4741}" type="presOf" srcId="{96E52EBC-CE0C-4C7B-A004-3D9733BBE01B}" destId="{D7309608-8628-4FC9-9B38-0B990360BDD3}" srcOrd="0" destOrd="0" presId="urn:microsoft.com/office/officeart/2018/2/layout/IconVerticalSolidList"/>
    <dgm:cxn modelId="{8E2F3E32-274B-4054-9288-3D597DB9FF03}" type="presOf" srcId="{CC0B96BA-7064-458E-A5E1-D26D8A4928DE}" destId="{4411293D-5592-4438-B533-2FCB74881FEA}" srcOrd="0" destOrd="0" presId="urn:microsoft.com/office/officeart/2018/2/layout/IconVerticalSolidList"/>
    <dgm:cxn modelId="{15DB6C5B-4A60-48F6-8733-67FE932348F2}" type="presOf" srcId="{079F9EFB-7EDF-45F9-94DA-D2BBC289F611}" destId="{9F14FCB3-8C9B-4D2C-AFE7-E9BD06516699}" srcOrd="0" destOrd="0" presId="urn:microsoft.com/office/officeart/2018/2/layout/IconVerticalSolidList"/>
    <dgm:cxn modelId="{4D70C86E-143C-4931-9C7B-29B73BF89D9D}" type="presOf" srcId="{78E1BBA4-195C-4B4E-82EB-6963C9028E8A}" destId="{2A1EA8DE-2526-4685-8298-EC734D22517B}" srcOrd="0" destOrd="0" presId="urn:microsoft.com/office/officeart/2018/2/layout/IconVerticalSolidList"/>
    <dgm:cxn modelId="{4AC20952-DC89-4E1D-9EA9-0E6040D9370A}" srcId="{304C4835-1DD0-49BC-B88E-34011650C8BD}" destId="{675AA919-0ED2-4265-B101-603C9CB6EA66}" srcOrd="7" destOrd="0" parTransId="{0D41C9D9-A032-444D-AC55-98578C8F9E8D}" sibTransId="{D5254374-7F8C-4D96-AD9F-FD3283E8F33B}"/>
    <dgm:cxn modelId="{1200D877-2541-40FC-A684-9430641927C3}" srcId="{304C4835-1DD0-49BC-B88E-34011650C8BD}" destId="{96E52EBC-CE0C-4C7B-A004-3D9733BBE01B}" srcOrd="0" destOrd="0" parTransId="{2E5F6767-2AE4-4A68-A310-81F15DECF56C}" sibTransId="{AD43EE43-4870-470A-B9FC-0766B92F45DC}"/>
    <dgm:cxn modelId="{9A4E0F5A-E39C-44BC-9E90-664BD11593D8}" srcId="{304C4835-1DD0-49BC-B88E-34011650C8BD}" destId="{A2DF9698-6686-4FBB-B8A4-42898BA63E27}" srcOrd="2" destOrd="0" parTransId="{73ABE845-996E-4675-BB4F-54BD319C9035}" sibTransId="{72F41594-4F3D-4A5C-BA5C-E83DFB351843}"/>
    <dgm:cxn modelId="{1E979B91-9265-4D38-8FAC-96B22D72CE1B}" type="presOf" srcId="{A2DF9698-6686-4FBB-B8A4-42898BA63E27}" destId="{92766FDA-9942-412B-A7E2-7439E1FCCDBD}" srcOrd="0" destOrd="0" presId="urn:microsoft.com/office/officeart/2018/2/layout/IconVerticalSolidList"/>
    <dgm:cxn modelId="{53A2D896-2CF5-4890-9D6C-458CCB2AECAB}" type="presOf" srcId="{675AA919-0ED2-4265-B101-603C9CB6EA66}" destId="{81182AF8-F97F-4E98-B89B-6D0ADE0023D6}" srcOrd="0" destOrd="0" presId="urn:microsoft.com/office/officeart/2018/2/layout/IconVerticalSolidList"/>
    <dgm:cxn modelId="{FE466CC0-898D-4CBC-A895-BBBBE91D0997}" type="presOf" srcId="{3F425B16-BA6E-42D5-847C-76AA1B747805}" destId="{CCEC3AB7-8FC4-477E-A8E3-DED193BAF466}" srcOrd="0" destOrd="0" presId="urn:microsoft.com/office/officeart/2018/2/layout/IconVerticalSolidList"/>
    <dgm:cxn modelId="{1C8DC5D1-9B19-4406-A109-DF1F4ED3A706}" srcId="{304C4835-1DD0-49BC-B88E-34011650C8BD}" destId="{CC0B96BA-7064-458E-A5E1-D26D8A4928DE}" srcOrd="6" destOrd="0" parTransId="{4BA04B69-9519-42E3-B4BE-2291E850AE10}" sibTransId="{99CE9963-00BE-4EEF-AAA3-679089284217}"/>
    <dgm:cxn modelId="{8E8F18EE-DFB5-4888-98FE-BC0917EC22FF}" srcId="{304C4835-1DD0-49BC-B88E-34011650C8BD}" destId="{079F9EFB-7EDF-45F9-94DA-D2BBC289F611}" srcOrd="4" destOrd="0" parTransId="{11A9E547-89C8-4938-B422-56B8CDBF25D4}" sibTransId="{24B3FFA4-A11F-4850-9242-105FA29282CB}"/>
    <dgm:cxn modelId="{A52FA4F1-BBC7-467E-B56B-A73DB93EEB57}" type="presOf" srcId="{304C4835-1DD0-49BC-B88E-34011650C8BD}" destId="{517822B4-77DC-4AC5-8805-CFE8EC43F319}" srcOrd="0" destOrd="0" presId="urn:microsoft.com/office/officeart/2018/2/layout/IconVerticalSolidList"/>
    <dgm:cxn modelId="{F6A918F4-EE2F-4B5A-861A-51D5DCA50040}" srcId="{304C4835-1DD0-49BC-B88E-34011650C8BD}" destId="{4A5DD7C0-E89A-439A-8AF1-2E32671D739D}" srcOrd="3" destOrd="0" parTransId="{156AB952-3582-4E8C-AA37-D3B9A34893E9}" sibTransId="{35BE4492-FEEC-4814-8722-E1DEFDB65B7E}"/>
    <dgm:cxn modelId="{0B8F74FD-F933-4663-84BB-8FF22ADC4652}" srcId="{304C4835-1DD0-49BC-B88E-34011650C8BD}" destId="{78E1BBA4-195C-4B4E-82EB-6963C9028E8A}" srcOrd="5" destOrd="0" parTransId="{A9513042-6195-446F-B29D-8301B5C2A7A4}" sibTransId="{D58ABB17-788C-4E20-BA57-995D4FAFAA93}"/>
    <dgm:cxn modelId="{A9F4C5D1-4D10-4B34-9EA2-B68AACF0DFA3}" type="presParOf" srcId="{517822B4-77DC-4AC5-8805-CFE8EC43F319}" destId="{A2DE658E-61A2-4FDD-99FB-D40C421BF4D0}" srcOrd="0" destOrd="0" presId="urn:microsoft.com/office/officeart/2018/2/layout/IconVerticalSolidList"/>
    <dgm:cxn modelId="{8035DF88-E67D-434D-AA1F-AEEE578BC69F}" type="presParOf" srcId="{A2DE658E-61A2-4FDD-99FB-D40C421BF4D0}" destId="{D75CD113-E4A3-4A8B-80A0-2A059F97B25D}" srcOrd="0" destOrd="0" presId="urn:microsoft.com/office/officeart/2018/2/layout/IconVerticalSolidList"/>
    <dgm:cxn modelId="{D56E2B28-460E-4AFA-9208-0580DE715B11}" type="presParOf" srcId="{A2DE658E-61A2-4FDD-99FB-D40C421BF4D0}" destId="{DAEC9C6B-7AB6-4150-A2BD-1CBB57C78DB6}" srcOrd="1" destOrd="0" presId="urn:microsoft.com/office/officeart/2018/2/layout/IconVerticalSolidList"/>
    <dgm:cxn modelId="{E6BE2A9A-63E5-4C69-A337-5526BA1540A2}" type="presParOf" srcId="{A2DE658E-61A2-4FDD-99FB-D40C421BF4D0}" destId="{C414B3C4-7F8E-4CC2-9EC0-9248CE3BEB03}" srcOrd="2" destOrd="0" presId="urn:microsoft.com/office/officeart/2018/2/layout/IconVerticalSolidList"/>
    <dgm:cxn modelId="{F51DEB7F-78B4-4FA6-AB68-04B11EA60118}" type="presParOf" srcId="{A2DE658E-61A2-4FDD-99FB-D40C421BF4D0}" destId="{D7309608-8628-4FC9-9B38-0B990360BDD3}" srcOrd="3" destOrd="0" presId="urn:microsoft.com/office/officeart/2018/2/layout/IconVerticalSolidList"/>
    <dgm:cxn modelId="{2D309A15-156D-4009-858D-4EE416AE3E44}" type="presParOf" srcId="{517822B4-77DC-4AC5-8805-CFE8EC43F319}" destId="{8042AF54-8317-414B-AAA8-716B7D40DD4F}" srcOrd="1" destOrd="0" presId="urn:microsoft.com/office/officeart/2018/2/layout/IconVerticalSolidList"/>
    <dgm:cxn modelId="{E22E7043-F7F4-4E33-BF5C-F43888FAB2D7}" type="presParOf" srcId="{517822B4-77DC-4AC5-8805-CFE8EC43F319}" destId="{0A899769-DC58-487C-87A7-3B02D4E40D06}" srcOrd="2" destOrd="0" presId="urn:microsoft.com/office/officeart/2018/2/layout/IconVerticalSolidList"/>
    <dgm:cxn modelId="{2C88700D-6BD8-47CD-B5C1-18A984C08CE5}" type="presParOf" srcId="{0A899769-DC58-487C-87A7-3B02D4E40D06}" destId="{F420CF7E-0B26-402B-A033-209D3FEB8677}" srcOrd="0" destOrd="0" presId="urn:microsoft.com/office/officeart/2018/2/layout/IconVerticalSolidList"/>
    <dgm:cxn modelId="{7BB48BCA-F22B-4C73-8F87-D25FA6A9B598}" type="presParOf" srcId="{0A899769-DC58-487C-87A7-3B02D4E40D06}" destId="{5B30067E-6779-451A-8001-CAEB6D83ECA4}" srcOrd="1" destOrd="0" presId="urn:microsoft.com/office/officeart/2018/2/layout/IconVerticalSolidList"/>
    <dgm:cxn modelId="{4572F93E-5910-4C04-B95C-5F01AF8CA9C7}" type="presParOf" srcId="{0A899769-DC58-487C-87A7-3B02D4E40D06}" destId="{41DBD2EB-7A0F-4BCF-901A-D7F6B93BCDBC}" srcOrd="2" destOrd="0" presId="urn:microsoft.com/office/officeart/2018/2/layout/IconVerticalSolidList"/>
    <dgm:cxn modelId="{E2888B7A-2960-463B-A339-1CAEA2303568}" type="presParOf" srcId="{0A899769-DC58-487C-87A7-3B02D4E40D06}" destId="{CCEC3AB7-8FC4-477E-A8E3-DED193BAF466}" srcOrd="3" destOrd="0" presId="urn:microsoft.com/office/officeart/2018/2/layout/IconVerticalSolidList"/>
    <dgm:cxn modelId="{E98B30C2-2D60-4BC0-B436-E8D500EA0233}" type="presParOf" srcId="{517822B4-77DC-4AC5-8805-CFE8EC43F319}" destId="{4103191F-5E43-46C6-8FD0-D5B1E1CA4151}" srcOrd="3" destOrd="0" presId="urn:microsoft.com/office/officeart/2018/2/layout/IconVerticalSolidList"/>
    <dgm:cxn modelId="{B26562A1-C882-4339-92A4-19B4A4007C7B}" type="presParOf" srcId="{517822B4-77DC-4AC5-8805-CFE8EC43F319}" destId="{AEBE245A-CBAF-45F8-AC94-923262C20DF9}" srcOrd="4" destOrd="0" presId="urn:microsoft.com/office/officeart/2018/2/layout/IconVerticalSolidList"/>
    <dgm:cxn modelId="{EAD97F2B-7B09-4EC0-9C46-A8CEF0BEDD82}" type="presParOf" srcId="{AEBE245A-CBAF-45F8-AC94-923262C20DF9}" destId="{C6C65083-0DE5-43B2-A7BC-72C02C021A88}" srcOrd="0" destOrd="0" presId="urn:microsoft.com/office/officeart/2018/2/layout/IconVerticalSolidList"/>
    <dgm:cxn modelId="{10CD2E0C-E57A-45AB-9ADC-A3D8DDD46D80}" type="presParOf" srcId="{AEBE245A-CBAF-45F8-AC94-923262C20DF9}" destId="{635ED166-A66E-4E99-871C-877C8BFF1BCB}" srcOrd="1" destOrd="0" presId="urn:microsoft.com/office/officeart/2018/2/layout/IconVerticalSolidList"/>
    <dgm:cxn modelId="{461B940E-E258-4CB5-92F7-B7D94A254861}" type="presParOf" srcId="{AEBE245A-CBAF-45F8-AC94-923262C20DF9}" destId="{49E81EA0-580C-40AA-BF9E-B262E2017784}" srcOrd="2" destOrd="0" presId="urn:microsoft.com/office/officeart/2018/2/layout/IconVerticalSolidList"/>
    <dgm:cxn modelId="{F2659353-35D3-4D8D-BA71-D09BEEC19A09}" type="presParOf" srcId="{AEBE245A-CBAF-45F8-AC94-923262C20DF9}" destId="{92766FDA-9942-412B-A7E2-7439E1FCCDBD}" srcOrd="3" destOrd="0" presId="urn:microsoft.com/office/officeart/2018/2/layout/IconVerticalSolidList"/>
    <dgm:cxn modelId="{E3B928D1-DC1B-46C2-889A-8EF701AECA30}" type="presParOf" srcId="{517822B4-77DC-4AC5-8805-CFE8EC43F319}" destId="{C896093E-5F77-43F2-B721-5C620766D94D}" srcOrd="5" destOrd="0" presId="urn:microsoft.com/office/officeart/2018/2/layout/IconVerticalSolidList"/>
    <dgm:cxn modelId="{AC0F09D2-4E1B-42C6-BDDA-0C6F0B067362}" type="presParOf" srcId="{517822B4-77DC-4AC5-8805-CFE8EC43F319}" destId="{BE2E9B79-8AF5-43D3-972E-D79ABE6B9BB2}" srcOrd="6" destOrd="0" presId="urn:microsoft.com/office/officeart/2018/2/layout/IconVerticalSolidList"/>
    <dgm:cxn modelId="{C8BD5855-6BDC-4787-B070-66E48DDCAA7D}" type="presParOf" srcId="{BE2E9B79-8AF5-43D3-972E-D79ABE6B9BB2}" destId="{769C8FE3-6A32-49F2-9433-6EF84A848FA9}" srcOrd="0" destOrd="0" presId="urn:microsoft.com/office/officeart/2018/2/layout/IconVerticalSolidList"/>
    <dgm:cxn modelId="{A6D4532E-4E26-409B-8DFC-1089EEB79C26}" type="presParOf" srcId="{BE2E9B79-8AF5-43D3-972E-D79ABE6B9BB2}" destId="{F86E19A3-F3AE-41AE-8C6D-FBDA74A0D93E}" srcOrd="1" destOrd="0" presId="urn:microsoft.com/office/officeart/2018/2/layout/IconVerticalSolidList"/>
    <dgm:cxn modelId="{21D9CA7F-0211-4C34-80F1-DF2783A0AAC3}" type="presParOf" srcId="{BE2E9B79-8AF5-43D3-972E-D79ABE6B9BB2}" destId="{57939D90-A9DF-41B1-8D97-C2169D1C9FE5}" srcOrd="2" destOrd="0" presId="urn:microsoft.com/office/officeart/2018/2/layout/IconVerticalSolidList"/>
    <dgm:cxn modelId="{45C60DCD-CA50-4CC2-84AB-762C3011C608}" type="presParOf" srcId="{BE2E9B79-8AF5-43D3-972E-D79ABE6B9BB2}" destId="{4853C2FA-94C2-42C6-BB76-ED87878968EB}" srcOrd="3" destOrd="0" presId="urn:microsoft.com/office/officeart/2018/2/layout/IconVerticalSolidList"/>
    <dgm:cxn modelId="{99BB1825-A6CD-4237-8B60-2E021838FBFA}" type="presParOf" srcId="{517822B4-77DC-4AC5-8805-CFE8EC43F319}" destId="{05B0CC8D-8D5C-4C26-A1F5-615EB131C7EC}" srcOrd="7" destOrd="0" presId="urn:microsoft.com/office/officeart/2018/2/layout/IconVerticalSolidList"/>
    <dgm:cxn modelId="{CB647AC3-E25C-4C69-A7BD-01141DEAA48F}" type="presParOf" srcId="{517822B4-77DC-4AC5-8805-CFE8EC43F319}" destId="{41578ED0-901E-4F31-97D1-C07CCF790674}" srcOrd="8" destOrd="0" presId="urn:microsoft.com/office/officeart/2018/2/layout/IconVerticalSolidList"/>
    <dgm:cxn modelId="{A7434200-A236-488C-946D-17EE6E5298DC}" type="presParOf" srcId="{41578ED0-901E-4F31-97D1-C07CCF790674}" destId="{EF162C4F-E656-4AAD-BB4A-7B233EB8B8EA}" srcOrd="0" destOrd="0" presId="urn:microsoft.com/office/officeart/2018/2/layout/IconVerticalSolidList"/>
    <dgm:cxn modelId="{9B503CF7-BEC7-46E6-BDA5-DEB36C4B5BAD}" type="presParOf" srcId="{41578ED0-901E-4F31-97D1-C07CCF790674}" destId="{C997071C-77BE-4F1F-A564-8F5B6F2A2861}" srcOrd="1" destOrd="0" presId="urn:microsoft.com/office/officeart/2018/2/layout/IconVerticalSolidList"/>
    <dgm:cxn modelId="{138CDCC5-9013-42DF-8857-F28EABCEEB4E}" type="presParOf" srcId="{41578ED0-901E-4F31-97D1-C07CCF790674}" destId="{DFA9B259-AE14-41E9-B861-2F96BD077E5B}" srcOrd="2" destOrd="0" presId="urn:microsoft.com/office/officeart/2018/2/layout/IconVerticalSolidList"/>
    <dgm:cxn modelId="{AD34CDA1-36CE-4E1A-ADC4-CF95A5BD80DD}" type="presParOf" srcId="{41578ED0-901E-4F31-97D1-C07CCF790674}" destId="{9F14FCB3-8C9B-4D2C-AFE7-E9BD06516699}" srcOrd="3" destOrd="0" presId="urn:microsoft.com/office/officeart/2018/2/layout/IconVerticalSolidList"/>
    <dgm:cxn modelId="{2C0F3EFE-0C49-45BA-81AD-4B9B70B26F57}" type="presParOf" srcId="{517822B4-77DC-4AC5-8805-CFE8EC43F319}" destId="{776FDD90-7904-4F03-BC74-60DC18D07328}" srcOrd="9" destOrd="0" presId="urn:microsoft.com/office/officeart/2018/2/layout/IconVerticalSolidList"/>
    <dgm:cxn modelId="{A6ACBD4E-9248-42D5-9843-23AEEB2A2E19}" type="presParOf" srcId="{517822B4-77DC-4AC5-8805-CFE8EC43F319}" destId="{E3ECB3F1-48CE-4F72-83B0-9BF6C2EC1A10}" srcOrd="10" destOrd="0" presId="urn:microsoft.com/office/officeart/2018/2/layout/IconVerticalSolidList"/>
    <dgm:cxn modelId="{9A6A3A75-CAE5-432E-95FD-ABABF2DA7DCC}" type="presParOf" srcId="{E3ECB3F1-48CE-4F72-83B0-9BF6C2EC1A10}" destId="{D5235080-D6ED-4090-9CB5-3DC7D370FA0D}" srcOrd="0" destOrd="0" presId="urn:microsoft.com/office/officeart/2018/2/layout/IconVerticalSolidList"/>
    <dgm:cxn modelId="{24777578-83B7-470C-9C7D-6338B5AB845A}" type="presParOf" srcId="{E3ECB3F1-48CE-4F72-83B0-9BF6C2EC1A10}" destId="{B9F66A6C-AAC8-4372-A52A-3BB51F812379}" srcOrd="1" destOrd="0" presId="urn:microsoft.com/office/officeart/2018/2/layout/IconVerticalSolidList"/>
    <dgm:cxn modelId="{BE6C699F-CBD3-4CB1-B9AA-3E57E364A3E7}" type="presParOf" srcId="{E3ECB3F1-48CE-4F72-83B0-9BF6C2EC1A10}" destId="{7CABFCCC-71ED-4288-9CB4-7DA0D5F3EDB5}" srcOrd="2" destOrd="0" presId="urn:microsoft.com/office/officeart/2018/2/layout/IconVerticalSolidList"/>
    <dgm:cxn modelId="{5ED73635-69E5-443D-8E91-8C5888D1F44B}" type="presParOf" srcId="{E3ECB3F1-48CE-4F72-83B0-9BF6C2EC1A10}" destId="{2A1EA8DE-2526-4685-8298-EC734D22517B}" srcOrd="3" destOrd="0" presId="urn:microsoft.com/office/officeart/2018/2/layout/IconVerticalSolidList"/>
    <dgm:cxn modelId="{DBF0A00B-1992-4BF5-AC41-1F2DF5216896}" type="presParOf" srcId="{517822B4-77DC-4AC5-8805-CFE8EC43F319}" destId="{C30538D3-C1C1-4ABB-BCCC-48468540DFB6}" srcOrd="11" destOrd="0" presId="urn:microsoft.com/office/officeart/2018/2/layout/IconVerticalSolidList"/>
    <dgm:cxn modelId="{DAAC5344-27F0-4BCA-83E1-708AE645F5DB}" type="presParOf" srcId="{517822B4-77DC-4AC5-8805-CFE8EC43F319}" destId="{195226EF-50C0-44F6-925E-72BDA6B9B47A}" srcOrd="12" destOrd="0" presId="urn:microsoft.com/office/officeart/2018/2/layout/IconVerticalSolidList"/>
    <dgm:cxn modelId="{D2C4E5DC-043A-4828-A69A-34D39D497A4F}" type="presParOf" srcId="{195226EF-50C0-44F6-925E-72BDA6B9B47A}" destId="{574FDCD6-00E2-4596-8847-C25B882DBAC4}" srcOrd="0" destOrd="0" presId="urn:microsoft.com/office/officeart/2018/2/layout/IconVerticalSolidList"/>
    <dgm:cxn modelId="{B81C5B2A-1FB1-449C-9ADA-D45CF3EBE085}" type="presParOf" srcId="{195226EF-50C0-44F6-925E-72BDA6B9B47A}" destId="{60B848C7-AF36-4B2E-8E80-995F229AD25C}" srcOrd="1" destOrd="0" presId="urn:microsoft.com/office/officeart/2018/2/layout/IconVerticalSolidList"/>
    <dgm:cxn modelId="{6071A0CE-A506-4071-B991-C1AA729AB66D}" type="presParOf" srcId="{195226EF-50C0-44F6-925E-72BDA6B9B47A}" destId="{840A1C1D-ACCF-4D24-8300-6ADC28315DAC}" srcOrd="2" destOrd="0" presId="urn:microsoft.com/office/officeart/2018/2/layout/IconVerticalSolidList"/>
    <dgm:cxn modelId="{7AE2576D-EC46-4F48-A00B-9831F148D4D2}" type="presParOf" srcId="{195226EF-50C0-44F6-925E-72BDA6B9B47A}" destId="{4411293D-5592-4438-B533-2FCB74881FEA}" srcOrd="3" destOrd="0" presId="urn:microsoft.com/office/officeart/2018/2/layout/IconVerticalSolidList"/>
    <dgm:cxn modelId="{0DFE04C5-B3F1-412D-B1F4-857EA45AA443}" type="presParOf" srcId="{517822B4-77DC-4AC5-8805-CFE8EC43F319}" destId="{49D50FFF-F558-47E6-8ECF-B52AF1841775}" srcOrd="13" destOrd="0" presId="urn:microsoft.com/office/officeart/2018/2/layout/IconVerticalSolidList"/>
    <dgm:cxn modelId="{5FDEB20C-9DE5-4A8D-8A81-4FFB81B8564F}" type="presParOf" srcId="{517822B4-77DC-4AC5-8805-CFE8EC43F319}" destId="{A73BD9F5-FE45-4A4B-8218-F938AA00760E}" srcOrd="14" destOrd="0" presId="urn:microsoft.com/office/officeart/2018/2/layout/IconVerticalSolidList"/>
    <dgm:cxn modelId="{4CD6D3A7-6DED-4E8B-9E22-0CF0AE870B46}" type="presParOf" srcId="{A73BD9F5-FE45-4A4B-8218-F938AA00760E}" destId="{052D408D-1615-4F07-BC3B-5569AB13C1F2}" srcOrd="0" destOrd="0" presId="urn:microsoft.com/office/officeart/2018/2/layout/IconVerticalSolidList"/>
    <dgm:cxn modelId="{CA9D01EC-51F9-4455-89EF-4AD96BD286A8}" type="presParOf" srcId="{A73BD9F5-FE45-4A4B-8218-F938AA00760E}" destId="{DA7ED413-B3FE-42B5-A89B-6F6CCC7686FE}" srcOrd="1" destOrd="0" presId="urn:microsoft.com/office/officeart/2018/2/layout/IconVerticalSolidList"/>
    <dgm:cxn modelId="{F5FF3F9C-109C-4163-B776-1A1E41405A8A}" type="presParOf" srcId="{A73BD9F5-FE45-4A4B-8218-F938AA00760E}" destId="{1EC9FCAC-0001-4E86-8B18-B54F939E8C6E}" srcOrd="2" destOrd="0" presId="urn:microsoft.com/office/officeart/2018/2/layout/IconVerticalSolidList"/>
    <dgm:cxn modelId="{432098C8-23BD-4B91-8C53-CC1BE7EFE6B8}" type="presParOf" srcId="{A73BD9F5-FE45-4A4B-8218-F938AA00760E}" destId="{81182AF8-F97F-4E98-B89B-6D0ADE0023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FB171E-7CB4-48DB-B95F-FEA067DC1A7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28584A-726B-4889-B34D-2B8A467D6AF4}">
      <dgm:prSet/>
      <dgm:spPr/>
      <dgm:t>
        <a:bodyPr/>
        <a:lstStyle/>
        <a:p>
          <a:r>
            <a:rPr lang="en-US"/>
            <a:t>What Makes a Strong Password?</a:t>
          </a:r>
        </a:p>
      </dgm:t>
    </dgm:pt>
    <dgm:pt modelId="{8049554E-8474-4A1E-BE3C-E48B4DE3C9DC}" type="parTrans" cxnId="{C7F6E322-97A0-4993-B3C1-35AB86E3BFA4}">
      <dgm:prSet/>
      <dgm:spPr/>
      <dgm:t>
        <a:bodyPr/>
        <a:lstStyle/>
        <a:p>
          <a:endParaRPr lang="en-US"/>
        </a:p>
      </dgm:t>
    </dgm:pt>
    <dgm:pt modelId="{D4EF0A53-8D81-44FA-AD62-D3C0B90B614B}" type="sibTrans" cxnId="{C7F6E322-97A0-4993-B3C1-35AB86E3BFA4}">
      <dgm:prSet/>
      <dgm:spPr/>
      <dgm:t>
        <a:bodyPr/>
        <a:lstStyle/>
        <a:p>
          <a:endParaRPr lang="en-US"/>
        </a:p>
      </dgm:t>
    </dgm:pt>
    <dgm:pt modelId="{7F3ADF83-2FEC-46D6-841B-93B6B8DA9005}">
      <dgm:prSet/>
      <dgm:spPr/>
      <dgm:t>
        <a:bodyPr/>
        <a:lstStyle/>
        <a:p>
          <a:r>
            <a:rPr lang="en-US"/>
            <a:t>- At least 12 characters long.</a:t>
          </a:r>
        </a:p>
      </dgm:t>
    </dgm:pt>
    <dgm:pt modelId="{A8359998-32BA-4D4B-9D14-439577E27A54}" type="parTrans" cxnId="{6D38AF16-E490-4828-8FB9-F5CD300D8509}">
      <dgm:prSet/>
      <dgm:spPr/>
      <dgm:t>
        <a:bodyPr/>
        <a:lstStyle/>
        <a:p>
          <a:endParaRPr lang="en-US"/>
        </a:p>
      </dgm:t>
    </dgm:pt>
    <dgm:pt modelId="{0CB3FB70-412E-4F19-8DCA-C83F4C975AC5}" type="sibTrans" cxnId="{6D38AF16-E490-4828-8FB9-F5CD300D8509}">
      <dgm:prSet/>
      <dgm:spPr/>
      <dgm:t>
        <a:bodyPr/>
        <a:lstStyle/>
        <a:p>
          <a:endParaRPr lang="en-US"/>
        </a:p>
      </dgm:t>
    </dgm:pt>
    <dgm:pt modelId="{4AFB8D10-DF32-49BA-A756-EDF6AAF3BB20}">
      <dgm:prSet/>
      <dgm:spPr/>
      <dgm:t>
        <a:bodyPr/>
        <a:lstStyle/>
        <a:p>
          <a:r>
            <a:rPr lang="en-US"/>
            <a:t>- Includes a mix of upper/lowercase letters, numbers, and symbols.</a:t>
          </a:r>
        </a:p>
      </dgm:t>
    </dgm:pt>
    <dgm:pt modelId="{B88C56BE-E356-40D2-94AE-DBD0AE2AD217}" type="parTrans" cxnId="{952CF4B3-42BF-4EC0-9C45-BE01BC9A8953}">
      <dgm:prSet/>
      <dgm:spPr/>
      <dgm:t>
        <a:bodyPr/>
        <a:lstStyle/>
        <a:p>
          <a:endParaRPr lang="en-US"/>
        </a:p>
      </dgm:t>
    </dgm:pt>
    <dgm:pt modelId="{F876DA67-0129-4FD3-B196-0AFF387AC6A7}" type="sibTrans" cxnId="{952CF4B3-42BF-4EC0-9C45-BE01BC9A8953}">
      <dgm:prSet/>
      <dgm:spPr/>
      <dgm:t>
        <a:bodyPr/>
        <a:lstStyle/>
        <a:p>
          <a:endParaRPr lang="en-US"/>
        </a:p>
      </dgm:t>
    </dgm:pt>
    <dgm:pt modelId="{CEAAE25A-5EEA-47BE-8DC2-107F7AA38F34}">
      <dgm:prSet/>
      <dgm:spPr/>
      <dgm:t>
        <a:bodyPr/>
        <a:lstStyle/>
        <a:p>
          <a:r>
            <a:rPr lang="en-US"/>
            <a:t>- Avoid common words, names, and dates.</a:t>
          </a:r>
        </a:p>
      </dgm:t>
    </dgm:pt>
    <dgm:pt modelId="{B8025148-5FAE-4D37-A41D-6855DBD10EB0}" type="parTrans" cxnId="{9D7B6012-8DA4-40DE-A013-560FF0AA3136}">
      <dgm:prSet/>
      <dgm:spPr/>
      <dgm:t>
        <a:bodyPr/>
        <a:lstStyle/>
        <a:p>
          <a:endParaRPr lang="en-US"/>
        </a:p>
      </dgm:t>
    </dgm:pt>
    <dgm:pt modelId="{7415A308-5292-4DCE-B86C-8D0511AC1A10}" type="sibTrans" cxnId="{9D7B6012-8DA4-40DE-A013-560FF0AA3136}">
      <dgm:prSet/>
      <dgm:spPr/>
      <dgm:t>
        <a:bodyPr/>
        <a:lstStyle/>
        <a:p>
          <a:endParaRPr lang="en-US"/>
        </a:p>
      </dgm:t>
    </dgm:pt>
    <dgm:pt modelId="{F47D162D-9313-479B-BF17-585D1C4145E4}">
      <dgm:prSet/>
      <dgm:spPr/>
      <dgm:t>
        <a:bodyPr/>
        <a:lstStyle/>
        <a:p>
          <a:r>
            <a:rPr lang="en-US"/>
            <a:t>Best Practices:</a:t>
          </a:r>
        </a:p>
      </dgm:t>
    </dgm:pt>
    <dgm:pt modelId="{A7BEAA21-774D-4AD2-B28A-676724D0A6BE}" type="parTrans" cxnId="{D606F4C3-6BA3-4034-B64F-8DFD0B94A0F8}">
      <dgm:prSet/>
      <dgm:spPr/>
      <dgm:t>
        <a:bodyPr/>
        <a:lstStyle/>
        <a:p>
          <a:endParaRPr lang="en-US"/>
        </a:p>
      </dgm:t>
    </dgm:pt>
    <dgm:pt modelId="{7991F93E-27F4-4F66-AB79-FD1EA532D8C4}" type="sibTrans" cxnId="{D606F4C3-6BA3-4034-B64F-8DFD0B94A0F8}">
      <dgm:prSet/>
      <dgm:spPr/>
      <dgm:t>
        <a:bodyPr/>
        <a:lstStyle/>
        <a:p>
          <a:endParaRPr lang="en-US"/>
        </a:p>
      </dgm:t>
    </dgm:pt>
    <dgm:pt modelId="{D46903B1-39F1-4323-9412-FC2E0512B7EB}">
      <dgm:prSet/>
      <dgm:spPr/>
      <dgm:t>
        <a:bodyPr/>
        <a:lstStyle/>
        <a:p>
          <a:r>
            <a:rPr lang="en-US"/>
            <a:t>- Use unique passwords for each account.</a:t>
          </a:r>
        </a:p>
      </dgm:t>
    </dgm:pt>
    <dgm:pt modelId="{EA35A9BF-2703-4011-AE50-A576ACAF3269}" type="parTrans" cxnId="{E7F4FBA3-D8FB-4A76-BBC8-BA9172BD114B}">
      <dgm:prSet/>
      <dgm:spPr/>
      <dgm:t>
        <a:bodyPr/>
        <a:lstStyle/>
        <a:p>
          <a:endParaRPr lang="en-US"/>
        </a:p>
      </dgm:t>
    </dgm:pt>
    <dgm:pt modelId="{E1E33C0D-C4F2-434E-AA2D-2834A1B90180}" type="sibTrans" cxnId="{E7F4FBA3-D8FB-4A76-BBC8-BA9172BD114B}">
      <dgm:prSet/>
      <dgm:spPr/>
      <dgm:t>
        <a:bodyPr/>
        <a:lstStyle/>
        <a:p>
          <a:endParaRPr lang="en-US"/>
        </a:p>
      </dgm:t>
    </dgm:pt>
    <dgm:pt modelId="{AC9D9545-B24C-4773-A955-77E5640D5814}">
      <dgm:prSet/>
      <dgm:spPr/>
      <dgm:t>
        <a:bodyPr/>
        <a:lstStyle/>
        <a:p>
          <a:r>
            <a:rPr lang="en-US"/>
            <a:t>- Enable multi-factor authentication (MFA).</a:t>
          </a:r>
        </a:p>
      </dgm:t>
    </dgm:pt>
    <dgm:pt modelId="{B7854235-B4D8-4C8B-AC4D-78B4892EF43A}" type="parTrans" cxnId="{9B0D0DB3-5398-4109-8D54-AC5C5224B980}">
      <dgm:prSet/>
      <dgm:spPr/>
      <dgm:t>
        <a:bodyPr/>
        <a:lstStyle/>
        <a:p>
          <a:endParaRPr lang="en-US"/>
        </a:p>
      </dgm:t>
    </dgm:pt>
    <dgm:pt modelId="{9E5367A5-85F8-4916-9185-19200B65ED83}" type="sibTrans" cxnId="{9B0D0DB3-5398-4109-8D54-AC5C5224B980}">
      <dgm:prSet/>
      <dgm:spPr/>
      <dgm:t>
        <a:bodyPr/>
        <a:lstStyle/>
        <a:p>
          <a:endParaRPr lang="en-US"/>
        </a:p>
      </dgm:t>
    </dgm:pt>
    <dgm:pt modelId="{F21ABCE7-CA27-4A61-AF7A-D64F1FA2D707}">
      <dgm:prSet/>
      <dgm:spPr/>
      <dgm:t>
        <a:bodyPr/>
        <a:lstStyle/>
        <a:p>
          <a:r>
            <a:rPr lang="en-US"/>
            <a:t>- Use a password manager to store passwords securely.</a:t>
          </a:r>
        </a:p>
      </dgm:t>
    </dgm:pt>
    <dgm:pt modelId="{A52BA8B2-7AE9-4B6E-87CB-8E0EA2FF5A47}" type="parTrans" cxnId="{418510E3-0EE5-4856-8524-ADCF64FA9664}">
      <dgm:prSet/>
      <dgm:spPr/>
      <dgm:t>
        <a:bodyPr/>
        <a:lstStyle/>
        <a:p>
          <a:endParaRPr lang="en-US"/>
        </a:p>
      </dgm:t>
    </dgm:pt>
    <dgm:pt modelId="{F4851637-3330-4B7C-A591-D024E342FA27}" type="sibTrans" cxnId="{418510E3-0EE5-4856-8524-ADCF64FA9664}">
      <dgm:prSet/>
      <dgm:spPr/>
      <dgm:t>
        <a:bodyPr/>
        <a:lstStyle/>
        <a:p>
          <a:endParaRPr lang="en-US"/>
        </a:p>
      </dgm:t>
    </dgm:pt>
    <dgm:pt modelId="{794A470D-0FFE-4C6A-A760-62EA2CDDB926}">
      <dgm:prSet/>
      <dgm:spPr/>
      <dgm:t>
        <a:bodyPr/>
        <a:lstStyle/>
        <a:p>
          <a:r>
            <a:rPr lang="en-US"/>
            <a:t>Avoid:</a:t>
          </a:r>
        </a:p>
      </dgm:t>
    </dgm:pt>
    <dgm:pt modelId="{C644FCA6-F00A-4729-B6D2-3995692A6F76}" type="parTrans" cxnId="{0801004B-40C9-43C0-B5F4-0695B9B507B6}">
      <dgm:prSet/>
      <dgm:spPr/>
      <dgm:t>
        <a:bodyPr/>
        <a:lstStyle/>
        <a:p>
          <a:endParaRPr lang="en-US"/>
        </a:p>
      </dgm:t>
    </dgm:pt>
    <dgm:pt modelId="{C34014F2-AFA3-4716-A102-E9947B99E0C9}" type="sibTrans" cxnId="{0801004B-40C9-43C0-B5F4-0695B9B507B6}">
      <dgm:prSet/>
      <dgm:spPr/>
      <dgm:t>
        <a:bodyPr/>
        <a:lstStyle/>
        <a:p>
          <a:endParaRPr lang="en-US"/>
        </a:p>
      </dgm:t>
    </dgm:pt>
    <dgm:pt modelId="{31D8AA7D-C7F5-4522-BE9A-A3154869D4FD}">
      <dgm:prSet/>
      <dgm:spPr/>
      <dgm:t>
        <a:bodyPr/>
        <a:lstStyle/>
        <a:p>
          <a:r>
            <a:rPr lang="en-US"/>
            <a:t>- Sharing passwords.</a:t>
          </a:r>
        </a:p>
      </dgm:t>
    </dgm:pt>
    <dgm:pt modelId="{B7585487-27EB-41FA-9073-CF079C5B3864}" type="parTrans" cxnId="{B93E4CFA-70E2-4AB9-B910-7014E321281C}">
      <dgm:prSet/>
      <dgm:spPr/>
      <dgm:t>
        <a:bodyPr/>
        <a:lstStyle/>
        <a:p>
          <a:endParaRPr lang="en-US"/>
        </a:p>
      </dgm:t>
    </dgm:pt>
    <dgm:pt modelId="{82D5F7A8-40A4-4804-B7BA-59ACBEC9A57D}" type="sibTrans" cxnId="{B93E4CFA-70E2-4AB9-B910-7014E321281C}">
      <dgm:prSet/>
      <dgm:spPr/>
      <dgm:t>
        <a:bodyPr/>
        <a:lstStyle/>
        <a:p>
          <a:endParaRPr lang="en-US"/>
        </a:p>
      </dgm:t>
    </dgm:pt>
    <dgm:pt modelId="{289265E2-8CB0-4B66-BDAD-97A6E56D0447}">
      <dgm:prSet/>
      <dgm:spPr/>
      <dgm:t>
        <a:bodyPr/>
        <a:lstStyle/>
        <a:p>
          <a:r>
            <a:rPr lang="en-US"/>
            <a:t>- Writing passwords on sticky notes.</a:t>
          </a:r>
        </a:p>
      </dgm:t>
    </dgm:pt>
    <dgm:pt modelId="{581BB5BE-3411-4E93-B49D-6B886D31B5D5}" type="parTrans" cxnId="{E63DD66D-CB70-43C4-B99A-47A5BB78E1A4}">
      <dgm:prSet/>
      <dgm:spPr/>
      <dgm:t>
        <a:bodyPr/>
        <a:lstStyle/>
        <a:p>
          <a:endParaRPr lang="en-US"/>
        </a:p>
      </dgm:t>
    </dgm:pt>
    <dgm:pt modelId="{0981A01F-88CD-4E21-8B4E-A0E024CA3715}" type="sibTrans" cxnId="{E63DD66D-CB70-43C4-B99A-47A5BB78E1A4}">
      <dgm:prSet/>
      <dgm:spPr/>
      <dgm:t>
        <a:bodyPr/>
        <a:lstStyle/>
        <a:p>
          <a:endParaRPr lang="en-US"/>
        </a:p>
      </dgm:t>
    </dgm:pt>
    <dgm:pt modelId="{6BB00A8E-8A01-48CD-92CC-DE6D4D497AD1}" type="pres">
      <dgm:prSet presAssocID="{2EFB171E-7CB4-48DB-B95F-FEA067DC1A7B}" presName="linear" presStyleCnt="0">
        <dgm:presLayoutVars>
          <dgm:animLvl val="lvl"/>
          <dgm:resizeHandles val="exact"/>
        </dgm:presLayoutVars>
      </dgm:prSet>
      <dgm:spPr/>
    </dgm:pt>
    <dgm:pt modelId="{D64C488D-B470-40AC-AEB7-2485840A7DC5}" type="pres">
      <dgm:prSet presAssocID="{4B28584A-726B-4889-B34D-2B8A467D6AF4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2469FD9D-9562-4F1F-82D5-B97CDD49CD0B}" type="pres">
      <dgm:prSet presAssocID="{D4EF0A53-8D81-44FA-AD62-D3C0B90B614B}" presName="spacer" presStyleCnt="0"/>
      <dgm:spPr/>
    </dgm:pt>
    <dgm:pt modelId="{4F0B60BE-E382-47D5-B645-5198952D104E}" type="pres">
      <dgm:prSet presAssocID="{7F3ADF83-2FEC-46D6-841B-93B6B8DA9005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9980F304-F601-45ED-8C9C-63FE660E00E2}" type="pres">
      <dgm:prSet presAssocID="{0CB3FB70-412E-4F19-8DCA-C83F4C975AC5}" presName="spacer" presStyleCnt="0"/>
      <dgm:spPr/>
    </dgm:pt>
    <dgm:pt modelId="{668AE158-BE8B-4842-B7D9-B3594C2C1A69}" type="pres">
      <dgm:prSet presAssocID="{4AFB8D10-DF32-49BA-A756-EDF6AAF3BB20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9B795D17-E25A-42FA-B1FF-746D64EF6A51}" type="pres">
      <dgm:prSet presAssocID="{F876DA67-0129-4FD3-B196-0AFF387AC6A7}" presName="spacer" presStyleCnt="0"/>
      <dgm:spPr/>
    </dgm:pt>
    <dgm:pt modelId="{FB14EC84-1263-477F-A8BF-4CC6A89EC5B3}" type="pres">
      <dgm:prSet presAssocID="{CEAAE25A-5EEA-47BE-8DC2-107F7AA38F3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4AC26306-CDA2-408C-847C-2CC85107C719}" type="pres">
      <dgm:prSet presAssocID="{7415A308-5292-4DCE-B86C-8D0511AC1A10}" presName="spacer" presStyleCnt="0"/>
      <dgm:spPr/>
    </dgm:pt>
    <dgm:pt modelId="{EBC1CB6B-5A6C-4723-8206-627B648BA85E}" type="pres">
      <dgm:prSet presAssocID="{F47D162D-9313-479B-BF17-585D1C4145E4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D85C0FB-ED34-49A1-88AF-559126950DB6}" type="pres">
      <dgm:prSet presAssocID="{7991F93E-27F4-4F66-AB79-FD1EA532D8C4}" presName="spacer" presStyleCnt="0"/>
      <dgm:spPr/>
    </dgm:pt>
    <dgm:pt modelId="{2CD96B0F-9258-4B61-8D32-842901A42799}" type="pres">
      <dgm:prSet presAssocID="{D46903B1-39F1-4323-9412-FC2E0512B7EB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E420ACB3-9904-4E8D-825D-C6CE903BC721}" type="pres">
      <dgm:prSet presAssocID="{E1E33C0D-C4F2-434E-AA2D-2834A1B90180}" presName="spacer" presStyleCnt="0"/>
      <dgm:spPr/>
    </dgm:pt>
    <dgm:pt modelId="{FD83E499-8AF8-4FD0-8F6E-A0ED2455C246}" type="pres">
      <dgm:prSet presAssocID="{AC9D9545-B24C-4773-A955-77E5640D581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AC9E51D1-B973-452B-B7BC-06A45C847580}" type="pres">
      <dgm:prSet presAssocID="{9E5367A5-85F8-4916-9185-19200B65ED83}" presName="spacer" presStyleCnt="0"/>
      <dgm:spPr/>
    </dgm:pt>
    <dgm:pt modelId="{8F4C3BC5-88BC-401B-A164-669E637E3047}" type="pres">
      <dgm:prSet presAssocID="{F21ABCE7-CA27-4A61-AF7A-D64F1FA2D707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50A3303D-FCB4-46EA-8EF0-6E4557EFFB99}" type="pres">
      <dgm:prSet presAssocID="{F4851637-3330-4B7C-A591-D024E342FA27}" presName="spacer" presStyleCnt="0"/>
      <dgm:spPr/>
    </dgm:pt>
    <dgm:pt modelId="{09390AE9-A43A-42B2-BDFF-B674C7E37E87}" type="pres">
      <dgm:prSet presAssocID="{794A470D-0FFE-4C6A-A760-62EA2CDDB926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B68DA7C7-D525-45D9-9067-C709F1449BE3}" type="pres">
      <dgm:prSet presAssocID="{C34014F2-AFA3-4716-A102-E9947B99E0C9}" presName="spacer" presStyleCnt="0"/>
      <dgm:spPr/>
    </dgm:pt>
    <dgm:pt modelId="{17AE495D-16F9-410E-AFD3-50A62CDEE90A}" type="pres">
      <dgm:prSet presAssocID="{31D8AA7D-C7F5-4522-BE9A-A3154869D4FD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9545105B-85D3-40BC-8713-3FE5B32E4CDA}" type="pres">
      <dgm:prSet presAssocID="{82D5F7A8-40A4-4804-B7BA-59ACBEC9A57D}" presName="spacer" presStyleCnt="0"/>
      <dgm:spPr/>
    </dgm:pt>
    <dgm:pt modelId="{89A4B1E6-4208-4E5B-8889-74F9F747717D}" type="pres">
      <dgm:prSet presAssocID="{289265E2-8CB0-4B66-BDAD-97A6E56D0447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C6C5AB0B-EF09-4D12-8879-F91FA6037EE4}" type="presOf" srcId="{CEAAE25A-5EEA-47BE-8DC2-107F7AA38F34}" destId="{FB14EC84-1263-477F-A8BF-4CC6A89EC5B3}" srcOrd="0" destOrd="0" presId="urn:microsoft.com/office/officeart/2005/8/layout/vList2"/>
    <dgm:cxn modelId="{9D7B6012-8DA4-40DE-A013-560FF0AA3136}" srcId="{2EFB171E-7CB4-48DB-B95F-FEA067DC1A7B}" destId="{CEAAE25A-5EEA-47BE-8DC2-107F7AA38F34}" srcOrd="3" destOrd="0" parTransId="{B8025148-5FAE-4D37-A41D-6855DBD10EB0}" sibTransId="{7415A308-5292-4DCE-B86C-8D0511AC1A10}"/>
    <dgm:cxn modelId="{6D38AF16-E490-4828-8FB9-F5CD300D8509}" srcId="{2EFB171E-7CB4-48DB-B95F-FEA067DC1A7B}" destId="{7F3ADF83-2FEC-46D6-841B-93B6B8DA9005}" srcOrd="1" destOrd="0" parTransId="{A8359998-32BA-4D4B-9D14-439577E27A54}" sibTransId="{0CB3FB70-412E-4F19-8DCA-C83F4C975AC5}"/>
    <dgm:cxn modelId="{C7F6E322-97A0-4993-B3C1-35AB86E3BFA4}" srcId="{2EFB171E-7CB4-48DB-B95F-FEA067DC1A7B}" destId="{4B28584A-726B-4889-B34D-2B8A467D6AF4}" srcOrd="0" destOrd="0" parTransId="{8049554E-8474-4A1E-BE3C-E48B4DE3C9DC}" sibTransId="{D4EF0A53-8D81-44FA-AD62-D3C0B90B614B}"/>
    <dgm:cxn modelId="{8AEC8C61-20ED-43A0-B8F5-C11D3E33BCDD}" type="presOf" srcId="{2EFB171E-7CB4-48DB-B95F-FEA067DC1A7B}" destId="{6BB00A8E-8A01-48CD-92CC-DE6D4D497AD1}" srcOrd="0" destOrd="0" presId="urn:microsoft.com/office/officeart/2005/8/layout/vList2"/>
    <dgm:cxn modelId="{DC355D48-FE7B-422A-BFC7-7FB5A9E2CB5F}" type="presOf" srcId="{289265E2-8CB0-4B66-BDAD-97A6E56D0447}" destId="{89A4B1E6-4208-4E5B-8889-74F9F747717D}" srcOrd="0" destOrd="0" presId="urn:microsoft.com/office/officeart/2005/8/layout/vList2"/>
    <dgm:cxn modelId="{0801004B-40C9-43C0-B5F4-0695B9B507B6}" srcId="{2EFB171E-7CB4-48DB-B95F-FEA067DC1A7B}" destId="{794A470D-0FFE-4C6A-A760-62EA2CDDB926}" srcOrd="8" destOrd="0" parTransId="{C644FCA6-F00A-4729-B6D2-3995692A6F76}" sibTransId="{C34014F2-AFA3-4716-A102-E9947B99E0C9}"/>
    <dgm:cxn modelId="{E63DD66D-CB70-43C4-B99A-47A5BB78E1A4}" srcId="{2EFB171E-7CB4-48DB-B95F-FEA067DC1A7B}" destId="{289265E2-8CB0-4B66-BDAD-97A6E56D0447}" srcOrd="10" destOrd="0" parTransId="{581BB5BE-3411-4E93-B49D-6B886D31B5D5}" sibTransId="{0981A01F-88CD-4E21-8B4E-A0E024CA3715}"/>
    <dgm:cxn modelId="{E83F199A-5297-47A1-9D4F-CA10AF5297F3}" type="presOf" srcId="{4AFB8D10-DF32-49BA-A756-EDF6AAF3BB20}" destId="{668AE158-BE8B-4842-B7D9-B3594C2C1A69}" srcOrd="0" destOrd="0" presId="urn:microsoft.com/office/officeart/2005/8/layout/vList2"/>
    <dgm:cxn modelId="{E7F4FBA3-D8FB-4A76-BBC8-BA9172BD114B}" srcId="{2EFB171E-7CB4-48DB-B95F-FEA067DC1A7B}" destId="{D46903B1-39F1-4323-9412-FC2E0512B7EB}" srcOrd="5" destOrd="0" parTransId="{EA35A9BF-2703-4011-AE50-A576ACAF3269}" sibTransId="{E1E33C0D-C4F2-434E-AA2D-2834A1B90180}"/>
    <dgm:cxn modelId="{6B8301AC-3459-4547-B7A3-734E1A0168AE}" type="presOf" srcId="{AC9D9545-B24C-4773-A955-77E5640D5814}" destId="{FD83E499-8AF8-4FD0-8F6E-A0ED2455C246}" srcOrd="0" destOrd="0" presId="urn:microsoft.com/office/officeart/2005/8/layout/vList2"/>
    <dgm:cxn modelId="{9B0D0DB3-5398-4109-8D54-AC5C5224B980}" srcId="{2EFB171E-7CB4-48DB-B95F-FEA067DC1A7B}" destId="{AC9D9545-B24C-4773-A955-77E5640D5814}" srcOrd="6" destOrd="0" parTransId="{B7854235-B4D8-4C8B-AC4D-78B4892EF43A}" sibTransId="{9E5367A5-85F8-4916-9185-19200B65ED83}"/>
    <dgm:cxn modelId="{952CF4B3-42BF-4EC0-9C45-BE01BC9A8953}" srcId="{2EFB171E-7CB4-48DB-B95F-FEA067DC1A7B}" destId="{4AFB8D10-DF32-49BA-A756-EDF6AAF3BB20}" srcOrd="2" destOrd="0" parTransId="{B88C56BE-E356-40D2-94AE-DBD0AE2AD217}" sibTransId="{F876DA67-0129-4FD3-B196-0AFF387AC6A7}"/>
    <dgm:cxn modelId="{FD66E5BB-055B-418B-A595-88FEE7FD992A}" type="presOf" srcId="{7F3ADF83-2FEC-46D6-841B-93B6B8DA9005}" destId="{4F0B60BE-E382-47D5-B645-5198952D104E}" srcOrd="0" destOrd="0" presId="urn:microsoft.com/office/officeart/2005/8/layout/vList2"/>
    <dgm:cxn modelId="{D606F4C3-6BA3-4034-B64F-8DFD0B94A0F8}" srcId="{2EFB171E-7CB4-48DB-B95F-FEA067DC1A7B}" destId="{F47D162D-9313-479B-BF17-585D1C4145E4}" srcOrd="4" destOrd="0" parTransId="{A7BEAA21-774D-4AD2-B28A-676724D0A6BE}" sibTransId="{7991F93E-27F4-4F66-AB79-FD1EA532D8C4}"/>
    <dgm:cxn modelId="{F6B4F0C7-CC63-4078-8320-6F6AA9C580D3}" type="presOf" srcId="{794A470D-0FFE-4C6A-A760-62EA2CDDB926}" destId="{09390AE9-A43A-42B2-BDFF-B674C7E37E87}" srcOrd="0" destOrd="0" presId="urn:microsoft.com/office/officeart/2005/8/layout/vList2"/>
    <dgm:cxn modelId="{B566B1D1-6414-4023-8663-41B6C51FF967}" type="presOf" srcId="{31D8AA7D-C7F5-4522-BE9A-A3154869D4FD}" destId="{17AE495D-16F9-410E-AFD3-50A62CDEE90A}" srcOrd="0" destOrd="0" presId="urn:microsoft.com/office/officeart/2005/8/layout/vList2"/>
    <dgm:cxn modelId="{29CF2ED7-0A03-4A9C-844F-19200D04EA40}" type="presOf" srcId="{4B28584A-726B-4889-B34D-2B8A467D6AF4}" destId="{D64C488D-B470-40AC-AEB7-2485840A7DC5}" srcOrd="0" destOrd="0" presId="urn:microsoft.com/office/officeart/2005/8/layout/vList2"/>
    <dgm:cxn modelId="{68DFDDE1-F759-4C59-B7D2-FE9AE471905E}" type="presOf" srcId="{D46903B1-39F1-4323-9412-FC2E0512B7EB}" destId="{2CD96B0F-9258-4B61-8D32-842901A42799}" srcOrd="0" destOrd="0" presId="urn:microsoft.com/office/officeart/2005/8/layout/vList2"/>
    <dgm:cxn modelId="{418510E3-0EE5-4856-8524-ADCF64FA9664}" srcId="{2EFB171E-7CB4-48DB-B95F-FEA067DC1A7B}" destId="{F21ABCE7-CA27-4A61-AF7A-D64F1FA2D707}" srcOrd="7" destOrd="0" parTransId="{A52BA8B2-7AE9-4B6E-87CB-8E0EA2FF5A47}" sibTransId="{F4851637-3330-4B7C-A591-D024E342FA27}"/>
    <dgm:cxn modelId="{94309BEF-FF53-42A6-83BC-770B3026E4A8}" type="presOf" srcId="{F47D162D-9313-479B-BF17-585D1C4145E4}" destId="{EBC1CB6B-5A6C-4723-8206-627B648BA85E}" srcOrd="0" destOrd="0" presId="urn:microsoft.com/office/officeart/2005/8/layout/vList2"/>
    <dgm:cxn modelId="{AD99DFF7-FE6A-46A8-AA14-B437F6A16A5E}" type="presOf" srcId="{F21ABCE7-CA27-4A61-AF7A-D64F1FA2D707}" destId="{8F4C3BC5-88BC-401B-A164-669E637E3047}" srcOrd="0" destOrd="0" presId="urn:microsoft.com/office/officeart/2005/8/layout/vList2"/>
    <dgm:cxn modelId="{B93E4CFA-70E2-4AB9-B910-7014E321281C}" srcId="{2EFB171E-7CB4-48DB-B95F-FEA067DC1A7B}" destId="{31D8AA7D-C7F5-4522-BE9A-A3154869D4FD}" srcOrd="9" destOrd="0" parTransId="{B7585487-27EB-41FA-9073-CF079C5B3864}" sibTransId="{82D5F7A8-40A4-4804-B7BA-59ACBEC9A57D}"/>
    <dgm:cxn modelId="{341A0CD3-9668-481A-A780-E3FB52A64B9C}" type="presParOf" srcId="{6BB00A8E-8A01-48CD-92CC-DE6D4D497AD1}" destId="{D64C488D-B470-40AC-AEB7-2485840A7DC5}" srcOrd="0" destOrd="0" presId="urn:microsoft.com/office/officeart/2005/8/layout/vList2"/>
    <dgm:cxn modelId="{F4291A69-1796-462F-AA5D-6476CC380F57}" type="presParOf" srcId="{6BB00A8E-8A01-48CD-92CC-DE6D4D497AD1}" destId="{2469FD9D-9562-4F1F-82D5-B97CDD49CD0B}" srcOrd="1" destOrd="0" presId="urn:microsoft.com/office/officeart/2005/8/layout/vList2"/>
    <dgm:cxn modelId="{69077087-AA52-423A-9363-EC3ABAE69A67}" type="presParOf" srcId="{6BB00A8E-8A01-48CD-92CC-DE6D4D497AD1}" destId="{4F0B60BE-E382-47D5-B645-5198952D104E}" srcOrd="2" destOrd="0" presId="urn:microsoft.com/office/officeart/2005/8/layout/vList2"/>
    <dgm:cxn modelId="{FAC1BB46-BCAF-4252-9818-B1396C40DE07}" type="presParOf" srcId="{6BB00A8E-8A01-48CD-92CC-DE6D4D497AD1}" destId="{9980F304-F601-45ED-8C9C-63FE660E00E2}" srcOrd="3" destOrd="0" presId="urn:microsoft.com/office/officeart/2005/8/layout/vList2"/>
    <dgm:cxn modelId="{E3A3B689-DDAC-4EC5-8848-DE079871948D}" type="presParOf" srcId="{6BB00A8E-8A01-48CD-92CC-DE6D4D497AD1}" destId="{668AE158-BE8B-4842-B7D9-B3594C2C1A69}" srcOrd="4" destOrd="0" presId="urn:microsoft.com/office/officeart/2005/8/layout/vList2"/>
    <dgm:cxn modelId="{4D24737A-C821-4569-8F72-A7F15ED17A39}" type="presParOf" srcId="{6BB00A8E-8A01-48CD-92CC-DE6D4D497AD1}" destId="{9B795D17-E25A-42FA-B1FF-746D64EF6A51}" srcOrd="5" destOrd="0" presId="urn:microsoft.com/office/officeart/2005/8/layout/vList2"/>
    <dgm:cxn modelId="{CCE24244-4354-4336-9F02-DCA0F85A5AE8}" type="presParOf" srcId="{6BB00A8E-8A01-48CD-92CC-DE6D4D497AD1}" destId="{FB14EC84-1263-477F-A8BF-4CC6A89EC5B3}" srcOrd="6" destOrd="0" presId="urn:microsoft.com/office/officeart/2005/8/layout/vList2"/>
    <dgm:cxn modelId="{02FA54D7-F837-4D85-A661-D4AD446F9387}" type="presParOf" srcId="{6BB00A8E-8A01-48CD-92CC-DE6D4D497AD1}" destId="{4AC26306-CDA2-408C-847C-2CC85107C719}" srcOrd="7" destOrd="0" presId="urn:microsoft.com/office/officeart/2005/8/layout/vList2"/>
    <dgm:cxn modelId="{B397B09B-B2CC-4D4C-9EB7-642009373F17}" type="presParOf" srcId="{6BB00A8E-8A01-48CD-92CC-DE6D4D497AD1}" destId="{EBC1CB6B-5A6C-4723-8206-627B648BA85E}" srcOrd="8" destOrd="0" presId="urn:microsoft.com/office/officeart/2005/8/layout/vList2"/>
    <dgm:cxn modelId="{6DF3E81E-D8D3-4282-9029-D260694517F0}" type="presParOf" srcId="{6BB00A8E-8A01-48CD-92CC-DE6D4D497AD1}" destId="{8D85C0FB-ED34-49A1-88AF-559126950DB6}" srcOrd="9" destOrd="0" presId="urn:microsoft.com/office/officeart/2005/8/layout/vList2"/>
    <dgm:cxn modelId="{6946F1FC-84E8-4202-B1D2-2C7F2E1A1127}" type="presParOf" srcId="{6BB00A8E-8A01-48CD-92CC-DE6D4D497AD1}" destId="{2CD96B0F-9258-4B61-8D32-842901A42799}" srcOrd="10" destOrd="0" presId="urn:microsoft.com/office/officeart/2005/8/layout/vList2"/>
    <dgm:cxn modelId="{C8088702-9A47-45D3-96D0-4BB67E662E58}" type="presParOf" srcId="{6BB00A8E-8A01-48CD-92CC-DE6D4D497AD1}" destId="{E420ACB3-9904-4E8D-825D-C6CE903BC721}" srcOrd="11" destOrd="0" presId="urn:microsoft.com/office/officeart/2005/8/layout/vList2"/>
    <dgm:cxn modelId="{164BF78B-91F5-452F-9647-5A4C491CC6B0}" type="presParOf" srcId="{6BB00A8E-8A01-48CD-92CC-DE6D4D497AD1}" destId="{FD83E499-8AF8-4FD0-8F6E-A0ED2455C246}" srcOrd="12" destOrd="0" presId="urn:microsoft.com/office/officeart/2005/8/layout/vList2"/>
    <dgm:cxn modelId="{99344EB7-F82C-4B44-AF0B-0D33DDBB50B4}" type="presParOf" srcId="{6BB00A8E-8A01-48CD-92CC-DE6D4D497AD1}" destId="{AC9E51D1-B973-452B-B7BC-06A45C847580}" srcOrd="13" destOrd="0" presId="urn:microsoft.com/office/officeart/2005/8/layout/vList2"/>
    <dgm:cxn modelId="{7A7A9F46-7184-4DAC-A53D-3FAAAE211EF7}" type="presParOf" srcId="{6BB00A8E-8A01-48CD-92CC-DE6D4D497AD1}" destId="{8F4C3BC5-88BC-401B-A164-669E637E3047}" srcOrd="14" destOrd="0" presId="urn:microsoft.com/office/officeart/2005/8/layout/vList2"/>
    <dgm:cxn modelId="{90745A48-0C98-47C3-B3E7-80D8BC6E16DC}" type="presParOf" srcId="{6BB00A8E-8A01-48CD-92CC-DE6D4D497AD1}" destId="{50A3303D-FCB4-46EA-8EF0-6E4557EFFB99}" srcOrd="15" destOrd="0" presId="urn:microsoft.com/office/officeart/2005/8/layout/vList2"/>
    <dgm:cxn modelId="{DB9E41BF-0CD7-46AF-953A-210699736ECE}" type="presParOf" srcId="{6BB00A8E-8A01-48CD-92CC-DE6D4D497AD1}" destId="{09390AE9-A43A-42B2-BDFF-B674C7E37E87}" srcOrd="16" destOrd="0" presId="urn:microsoft.com/office/officeart/2005/8/layout/vList2"/>
    <dgm:cxn modelId="{532E62CA-1C26-4622-AFDF-741B0DED0216}" type="presParOf" srcId="{6BB00A8E-8A01-48CD-92CC-DE6D4D497AD1}" destId="{B68DA7C7-D525-45D9-9067-C709F1449BE3}" srcOrd="17" destOrd="0" presId="urn:microsoft.com/office/officeart/2005/8/layout/vList2"/>
    <dgm:cxn modelId="{C0FCD5BE-596D-480E-9767-BBBB497CE03B}" type="presParOf" srcId="{6BB00A8E-8A01-48CD-92CC-DE6D4D497AD1}" destId="{17AE495D-16F9-410E-AFD3-50A62CDEE90A}" srcOrd="18" destOrd="0" presId="urn:microsoft.com/office/officeart/2005/8/layout/vList2"/>
    <dgm:cxn modelId="{81A21045-FDDD-4CB1-9252-B6569FBAC8DE}" type="presParOf" srcId="{6BB00A8E-8A01-48CD-92CC-DE6D4D497AD1}" destId="{9545105B-85D3-40BC-8713-3FE5B32E4CDA}" srcOrd="19" destOrd="0" presId="urn:microsoft.com/office/officeart/2005/8/layout/vList2"/>
    <dgm:cxn modelId="{CB9C5E61-27DD-4D51-821D-415A13AF0F97}" type="presParOf" srcId="{6BB00A8E-8A01-48CD-92CC-DE6D4D497AD1}" destId="{89A4B1E6-4208-4E5B-8889-74F9F747717D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F5E55D-C98B-4306-AE33-028B32619AC1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D59ED89-0158-4632-BC74-3FAEFA3E0008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Why Network Security Matters:</a:t>
          </a:r>
        </a:p>
      </dgm:t>
    </dgm:pt>
    <dgm:pt modelId="{63BFA90F-CD83-44C0-B7CE-9033F8BAF60B}" type="parTrans" cxnId="{D2BDC891-5B87-4EEC-8995-FA74B7FBCCB2}">
      <dgm:prSet/>
      <dgm:spPr/>
      <dgm:t>
        <a:bodyPr/>
        <a:lstStyle/>
        <a:p>
          <a:endParaRPr lang="en-US"/>
        </a:p>
      </dgm:t>
    </dgm:pt>
    <dgm:pt modelId="{47CFCF39-CB10-4277-912C-B655E088F77E}" type="sibTrans" cxnId="{D2BDC891-5B87-4EEC-8995-FA74B7FBCCB2}">
      <dgm:prSet/>
      <dgm:spPr/>
      <dgm:t>
        <a:bodyPr/>
        <a:lstStyle/>
        <a:p>
          <a:endParaRPr lang="en-US"/>
        </a:p>
      </dgm:t>
    </dgm:pt>
    <dgm:pt modelId="{F6B19457-46DF-4E01-8ACB-A313B3A240D1}">
      <dgm:prSet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- Keeps company data and systems safe from hackers.</a:t>
          </a:r>
        </a:p>
      </dgm:t>
    </dgm:pt>
    <dgm:pt modelId="{020998A1-B6CC-4E2B-B41F-3D3F47989467}" type="parTrans" cxnId="{3982D6E2-ED54-4823-9509-FA9E64886D55}">
      <dgm:prSet/>
      <dgm:spPr/>
      <dgm:t>
        <a:bodyPr/>
        <a:lstStyle/>
        <a:p>
          <a:endParaRPr lang="en-US"/>
        </a:p>
      </dgm:t>
    </dgm:pt>
    <dgm:pt modelId="{97994F6B-71A1-4638-AA08-6D813C436447}" type="sibTrans" cxnId="{3982D6E2-ED54-4823-9509-FA9E64886D55}">
      <dgm:prSet/>
      <dgm:spPr/>
      <dgm:t>
        <a:bodyPr/>
        <a:lstStyle/>
        <a:p>
          <a:endParaRPr lang="en-US"/>
        </a:p>
      </dgm:t>
    </dgm:pt>
    <dgm:pt modelId="{E80A1F68-72D9-47AB-82A7-9A78D8BB2A69}">
      <dgm:prSet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 dirty="0"/>
            <a:t>Best Practices for Employees:</a:t>
          </a:r>
        </a:p>
      </dgm:t>
    </dgm:pt>
    <dgm:pt modelId="{E5C8C77F-7049-404C-B196-615DF5EDB261}" type="parTrans" cxnId="{4008DBA8-2026-4E55-90DD-C15849DAAAC2}">
      <dgm:prSet/>
      <dgm:spPr/>
      <dgm:t>
        <a:bodyPr/>
        <a:lstStyle/>
        <a:p>
          <a:endParaRPr lang="en-US"/>
        </a:p>
      </dgm:t>
    </dgm:pt>
    <dgm:pt modelId="{2807B9E5-B0A9-48A4-8A74-0DDEAE02B49D}" type="sibTrans" cxnId="{4008DBA8-2026-4E55-90DD-C15849DAAAC2}">
      <dgm:prSet/>
      <dgm:spPr/>
      <dgm:t>
        <a:bodyPr/>
        <a:lstStyle/>
        <a:p>
          <a:endParaRPr lang="en-US"/>
        </a:p>
      </dgm:t>
    </dgm:pt>
    <dgm:pt modelId="{C16C1898-AC74-4902-A017-E2ADB11C35CE}">
      <dgm:prSet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 dirty="0"/>
            <a:t>- Always connect through the company’s secure VPN when working remotely.</a:t>
          </a:r>
        </a:p>
      </dgm:t>
    </dgm:pt>
    <dgm:pt modelId="{DBAB8672-C5C6-4C54-B2DD-33F6733594B3}" type="parTrans" cxnId="{28C4784D-4DD6-47EB-ABAE-92670745DEFE}">
      <dgm:prSet/>
      <dgm:spPr/>
      <dgm:t>
        <a:bodyPr/>
        <a:lstStyle/>
        <a:p>
          <a:endParaRPr lang="en-US"/>
        </a:p>
      </dgm:t>
    </dgm:pt>
    <dgm:pt modelId="{4E950B43-5962-4323-9EDA-74D5258303AC}" type="sibTrans" cxnId="{28C4784D-4DD6-47EB-ABAE-92670745DEFE}">
      <dgm:prSet/>
      <dgm:spPr/>
      <dgm:t>
        <a:bodyPr/>
        <a:lstStyle/>
        <a:p>
          <a:endParaRPr lang="en-US"/>
        </a:p>
      </dgm:t>
    </dgm:pt>
    <dgm:pt modelId="{5A3C6551-E221-4A1C-80CB-0F1825DDA770}">
      <dgm:prSet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/>
            <a:t>- Avoid using public Wi-Fi for work without additional protections.</a:t>
          </a:r>
        </a:p>
      </dgm:t>
    </dgm:pt>
    <dgm:pt modelId="{7951DB66-60BD-4A9B-882A-CCFAEE81A8DB}" type="parTrans" cxnId="{48DCAA96-5F85-4F04-BBAF-17A9178F2AE2}">
      <dgm:prSet/>
      <dgm:spPr/>
      <dgm:t>
        <a:bodyPr/>
        <a:lstStyle/>
        <a:p>
          <a:endParaRPr lang="en-US"/>
        </a:p>
      </dgm:t>
    </dgm:pt>
    <dgm:pt modelId="{DC96F791-F6BB-43F5-ACF1-C50BC955260C}" type="sibTrans" cxnId="{48DCAA96-5F85-4F04-BBAF-17A9178F2AE2}">
      <dgm:prSet/>
      <dgm:spPr/>
      <dgm:t>
        <a:bodyPr/>
        <a:lstStyle/>
        <a:p>
          <a:endParaRPr lang="en-US"/>
        </a:p>
      </dgm:t>
    </dgm:pt>
    <dgm:pt modelId="{5D459907-8B23-4500-B97B-8D38550E3A4E}">
      <dgm:prSet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en-US"/>
            <a:t>- Lock your computer when stepping away.</a:t>
          </a:r>
        </a:p>
      </dgm:t>
    </dgm:pt>
    <dgm:pt modelId="{6ADEA41C-CD96-4E71-9257-1D9C443ECF79}" type="parTrans" cxnId="{16F0A1E6-CFC7-4C68-95A4-6F1E8C07B9FE}">
      <dgm:prSet/>
      <dgm:spPr/>
      <dgm:t>
        <a:bodyPr/>
        <a:lstStyle/>
        <a:p>
          <a:endParaRPr lang="en-US"/>
        </a:p>
      </dgm:t>
    </dgm:pt>
    <dgm:pt modelId="{68812491-BA46-45B4-92DF-65CB2479EE27}" type="sibTrans" cxnId="{16F0A1E6-CFC7-4C68-95A4-6F1E8C07B9FE}">
      <dgm:prSet/>
      <dgm:spPr/>
      <dgm:t>
        <a:bodyPr/>
        <a:lstStyle/>
        <a:p>
          <a:endParaRPr lang="en-US"/>
        </a:p>
      </dgm:t>
    </dgm:pt>
    <dgm:pt modelId="{81D872A6-0D65-4166-9CAC-66EE09E7F62F}">
      <dgm:prSet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/>
            <a:t>Common Mistakes:</a:t>
          </a:r>
        </a:p>
      </dgm:t>
    </dgm:pt>
    <dgm:pt modelId="{CC50FF39-8F4E-497B-9FB1-C51F32EACDF6}" type="parTrans" cxnId="{F12E0483-0929-4937-B19A-095007797D57}">
      <dgm:prSet/>
      <dgm:spPr/>
      <dgm:t>
        <a:bodyPr/>
        <a:lstStyle/>
        <a:p>
          <a:endParaRPr lang="en-US"/>
        </a:p>
      </dgm:t>
    </dgm:pt>
    <dgm:pt modelId="{78D598D0-9766-467A-B692-654E2F79B7C6}" type="sibTrans" cxnId="{F12E0483-0929-4937-B19A-095007797D57}">
      <dgm:prSet/>
      <dgm:spPr/>
      <dgm:t>
        <a:bodyPr/>
        <a:lstStyle/>
        <a:p>
          <a:endParaRPr lang="en-US"/>
        </a:p>
      </dgm:t>
    </dgm:pt>
    <dgm:pt modelId="{3207B2F2-A9AF-4BCF-B2A5-866E60919E65}">
      <dgm:prSet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dirty="0"/>
            <a:t>- Plugging in unknown USB devices.</a:t>
          </a:r>
        </a:p>
      </dgm:t>
    </dgm:pt>
    <dgm:pt modelId="{C0EF39A2-16C4-454C-8D8D-0270F0C74D23}" type="parTrans" cxnId="{21F26AC0-9CFB-4110-BF80-369588CA3C29}">
      <dgm:prSet/>
      <dgm:spPr/>
      <dgm:t>
        <a:bodyPr/>
        <a:lstStyle/>
        <a:p>
          <a:endParaRPr lang="en-US"/>
        </a:p>
      </dgm:t>
    </dgm:pt>
    <dgm:pt modelId="{0C930E59-2922-4791-B734-2B52EC4C466A}" type="sibTrans" cxnId="{21F26AC0-9CFB-4110-BF80-369588CA3C29}">
      <dgm:prSet/>
      <dgm:spPr/>
      <dgm:t>
        <a:bodyPr/>
        <a:lstStyle/>
        <a:p>
          <a:endParaRPr lang="en-US"/>
        </a:p>
      </dgm:t>
    </dgm:pt>
    <dgm:pt modelId="{3DC45AD6-89C5-4C98-9073-129BA18C6EAD}">
      <dgm:prSet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dirty="0"/>
            <a:t>- Downloading unauthorized software.</a:t>
          </a:r>
        </a:p>
      </dgm:t>
    </dgm:pt>
    <dgm:pt modelId="{5973287B-59A3-4C7F-A09A-A660CF9AA09B}" type="parTrans" cxnId="{550F867D-31C0-4D35-B3D7-3984E8F456A9}">
      <dgm:prSet/>
      <dgm:spPr/>
      <dgm:t>
        <a:bodyPr/>
        <a:lstStyle/>
        <a:p>
          <a:endParaRPr lang="en-US"/>
        </a:p>
      </dgm:t>
    </dgm:pt>
    <dgm:pt modelId="{18D99BC6-E5E3-4193-AC4F-EB54FF7F7163}" type="sibTrans" cxnId="{550F867D-31C0-4D35-B3D7-3984E8F456A9}">
      <dgm:prSet/>
      <dgm:spPr/>
      <dgm:t>
        <a:bodyPr/>
        <a:lstStyle/>
        <a:p>
          <a:endParaRPr lang="en-US"/>
        </a:p>
      </dgm:t>
    </dgm:pt>
    <dgm:pt modelId="{89CBB290-6235-472B-AA71-2D3C9D75C3D2}">
      <dgm:prSet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dirty="0"/>
            <a:t>- Sharing sensitive information over unsecured channels.</a:t>
          </a:r>
        </a:p>
      </dgm:t>
    </dgm:pt>
    <dgm:pt modelId="{0105A8B7-0D26-4BA7-A8E4-C6A3A3DE268D}" type="parTrans" cxnId="{1F4C86B4-C1B4-4A0B-ACE3-8301608580ED}">
      <dgm:prSet/>
      <dgm:spPr/>
      <dgm:t>
        <a:bodyPr/>
        <a:lstStyle/>
        <a:p>
          <a:endParaRPr lang="en-US"/>
        </a:p>
      </dgm:t>
    </dgm:pt>
    <dgm:pt modelId="{767179D8-C7B1-49C1-8B7F-A291BE01193A}" type="sibTrans" cxnId="{1F4C86B4-C1B4-4A0B-ACE3-8301608580ED}">
      <dgm:prSet/>
      <dgm:spPr/>
      <dgm:t>
        <a:bodyPr/>
        <a:lstStyle/>
        <a:p>
          <a:endParaRPr lang="en-US"/>
        </a:p>
      </dgm:t>
    </dgm:pt>
    <dgm:pt modelId="{4FBB3AFB-7CEF-470D-B410-3CDE9E1F99CB}" type="pres">
      <dgm:prSet presAssocID="{B9F5E55D-C98B-4306-AE33-028B32619AC1}" presName="linear" presStyleCnt="0">
        <dgm:presLayoutVars>
          <dgm:animLvl val="lvl"/>
          <dgm:resizeHandles val="exact"/>
        </dgm:presLayoutVars>
      </dgm:prSet>
      <dgm:spPr/>
    </dgm:pt>
    <dgm:pt modelId="{2825DF47-CD48-4368-8042-EFC4ABCF7D1A}" type="pres">
      <dgm:prSet presAssocID="{6D59ED89-0158-4632-BC74-3FAEFA3E0008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DD1B9C5D-042E-4023-A26B-16EAF460E465}" type="pres">
      <dgm:prSet presAssocID="{47CFCF39-CB10-4277-912C-B655E088F77E}" presName="spacer" presStyleCnt="0"/>
      <dgm:spPr/>
    </dgm:pt>
    <dgm:pt modelId="{756E3DE5-2F4B-4E05-BFB2-3DF500F4B0B9}" type="pres">
      <dgm:prSet presAssocID="{F6B19457-46DF-4E01-8ACB-A313B3A240D1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7CA8C8E-471C-421F-B58E-65A4436DB8C0}" type="pres">
      <dgm:prSet presAssocID="{97994F6B-71A1-4638-AA08-6D813C436447}" presName="spacer" presStyleCnt="0"/>
      <dgm:spPr/>
    </dgm:pt>
    <dgm:pt modelId="{6C47EC0E-0C51-4C76-99FB-608FCE49D41F}" type="pres">
      <dgm:prSet presAssocID="{E80A1F68-72D9-47AB-82A7-9A78D8BB2A69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C5DC611E-502C-4BE5-A586-102A3B10C291}" type="pres">
      <dgm:prSet presAssocID="{2807B9E5-B0A9-48A4-8A74-0DDEAE02B49D}" presName="spacer" presStyleCnt="0"/>
      <dgm:spPr/>
    </dgm:pt>
    <dgm:pt modelId="{A5920F25-40ED-4B12-A5A0-0830C9D99DBD}" type="pres">
      <dgm:prSet presAssocID="{C16C1898-AC74-4902-A017-E2ADB11C35CE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F975C39F-CC90-44C9-8DF7-FE793D3AD404}" type="pres">
      <dgm:prSet presAssocID="{4E950B43-5962-4323-9EDA-74D5258303AC}" presName="spacer" presStyleCnt="0"/>
      <dgm:spPr/>
    </dgm:pt>
    <dgm:pt modelId="{A8E7283A-C029-47B8-AA01-8A93CC2BD8ED}" type="pres">
      <dgm:prSet presAssocID="{5A3C6551-E221-4A1C-80CB-0F1825DDA770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A87EE14-4C94-4C3E-BCC4-7028AEB8ADFE}" type="pres">
      <dgm:prSet presAssocID="{DC96F791-F6BB-43F5-ACF1-C50BC955260C}" presName="spacer" presStyleCnt="0"/>
      <dgm:spPr/>
    </dgm:pt>
    <dgm:pt modelId="{45351FBC-D3B0-4FBB-9AF3-7BB0CEED2D3F}" type="pres">
      <dgm:prSet presAssocID="{5D459907-8B23-4500-B97B-8D38550E3A4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09D77229-1852-4D68-A015-F71AE6DCB4DF}" type="pres">
      <dgm:prSet presAssocID="{68812491-BA46-45B4-92DF-65CB2479EE27}" presName="spacer" presStyleCnt="0"/>
      <dgm:spPr/>
    </dgm:pt>
    <dgm:pt modelId="{423C6B66-75B6-4A74-AC88-A3271936D19A}" type="pres">
      <dgm:prSet presAssocID="{81D872A6-0D65-4166-9CAC-66EE09E7F62F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81982DFE-8CB5-4D55-8104-A98C778F6057}" type="pres">
      <dgm:prSet presAssocID="{78D598D0-9766-467A-B692-654E2F79B7C6}" presName="spacer" presStyleCnt="0"/>
      <dgm:spPr/>
    </dgm:pt>
    <dgm:pt modelId="{1C4C3185-0257-4BF0-B457-DD832D3F5AE8}" type="pres">
      <dgm:prSet presAssocID="{3207B2F2-A9AF-4BCF-B2A5-866E60919E65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D947C8DF-3B9E-49BE-8B25-D29D834B84DA}" type="pres">
      <dgm:prSet presAssocID="{0C930E59-2922-4791-B734-2B52EC4C466A}" presName="spacer" presStyleCnt="0"/>
      <dgm:spPr/>
    </dgm:pt>
    <dgm:pt modelId="{83F1D104-1E06-40B8-AEBA-2146A44CC048}" type="pres">
      <dgm:prSet presAssocID="{3DC45AD6-89C5-4C98-9073-129BA18C6EAD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5C170197-28AE-4520-902E-1A10ABF9E8D5}" type="pres">
      <dgm:prSet presAssocID="{18D99BC6-E5E3-4193-AC4F-EB54FF7F7163}" presName="spacer" presStyleCnt="0"/>
      <dgm:spPr/>
    </dgm:pt>
    <dgm:pt modelId="{D272DAE9-22B3-4043-909D-E2492ACC126A}" type="pres">
      <dgm:prSet presAssocID="{89CBB290-6235-472B-AA71-2D3C9D75C3D2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9F04A617-1D72-43F9-81FD-4A8D9149766A}" type="presOf" srcId="{3207B2F2-A9AF-4BCF-B2A5-866E60919E65}" destId="{1C4C3185-0257-4BF0-B457-DD832D3F5AE8}" srcOrd="0" destOrd="0" presId="urn:microsoft.com/office/officeart/2005/8/layout/vList2"/>
    <dgm:cxn modelId="{43F94D19-AF17-4F83-9CDA-303CC5A801ED}" type="presOf" srcId="{81D872A6-0D65-4166-9CAC-66EE09E7F62F}" destId="{423C6B66-75B6-4A74-AC88-A3271936D19A}" srcOrd="0" destOrd="0" presId="urn:microsoft.com/office/officeart/2005/8/layout/vList2"/>
    <dgm:cxn modelId="{9669A62D-AD8E-43B6-A76A-FCE79E0D5F05}" type="presOf" srcId="{E80A1F68-72D9-47AB-82A7-9A78D8BB2A69}" destId="{6C47EC0E-0C51-4C76-99FB-608FCE49D41F}" srcOrd="0" destOrd="0" presId="urn:microsoft.com/office/officeart/2005/8/layout/vList2"/>
    <dgm:cxn modelId="{ED675A3D-4189-4EE4-B1E2-FD032D4DBE16}" type="presOf" srcId="{C16C1898-AC74-4902-A017-E2ADB11C35CE}" destId="{A5920F25-40ED-4B12-A5A0-0830C9D99DBD}" srcOrd="0" destOrd="0" presId="urn:microsoft.com/office/officeart/2005/8/layout/vList2"/>
    <dgm:cxn modelId="{84536745-A58E-4903-B622-2D335817614B}" type="presOf" srcId="{F6B19457-46DF-4E01-8ACB-A313B3A240D1}" destId="{756E3DE5-2F4B-4E05-BFB2-3DF500F4B0B9}" srcOrd="0" destOrd="0" presId="urn:microsoft.com/office/officeart/2005/8/layout/vList2"/>
    <dgm:cxn modelId="{98369D66-59A1-4BFA-B559-D4E23194840C}" type="presOf" srcId="{5D459907-8B23-4500-B97B-8D38550E3A4E}" destId="{45351FBC-D3B0-4FBB-9AF3-7BB0CEED2D3F}" srcOrd="0" destOrd="0" presId="urn:microsoft.com/office/officeart/2005/8/layout/vList2"/>
    <dgm:cxn modelId="{A5C8BE4A-5247-44EA-8692-4946E684695B}" type="presOf" srcId="{6D59ED89-0158-4632-BC74-3FAEFA3E0008}" destId="{2825DF47-CD48-4368-8042-EFC4ABCF7D1A}" srcOrd="0" destOrd="0" presId="urn:microsoft.com/office/officeart/2005/8/layout/vList2"/>
    <dgm:cxn modelId="{28C4784D-4DD6-47EB-ABAE-92670745DEFE}" srcId="{B9F5E55D-C98B-4306-AE33-028B32619AC1}" destId="{C16C1898-AC74-4902-A017-E2ADB11C35CE}" srcOrd="3" destOrd="0" parTransId="{DBAB8672-C5C6-4C54-B2DD-33F6733594B3}" sibTransId="{4E950B43-5962-4323-9EDA-74D5258303AC}"/>
    <dgm:cxn modelId="{D5CD2752-3A15-4B9F-854A-338C6B323766}" type="presOf" srcId="{89CBB290-6235-472B-AA71-2D3C9D75C3D2}" destId="{D272DAE9-22B3-4043-909D-E2492ACC126A}" srcOrd="0" destOrd="0" presId="urn:microsoft.com/office/officeart/2005/8/layout/vList2"/>
    <dgm:cxn modelId="{550F867D-31C0-4D35-B3D7-3984E8F456A9}" srcId="{B9F5E55D-C98B-4306-AE33-028B32619AC1}" destId="{3DC45AD6-89C5-4C98-9073-129BA18C6EAD}" srcOrd="8" destOrd="0" parTransId="{5973287B-59A3-4C7F-A09A-A660CF9AA09B}" sibTransId="{18D99BC6-E5E3-4193-AC4F-EB54FF7F7163}"/>
    <dgm:cxn modelId="{F12E0483-0929-4937-B19A-095007797D57}" srcId="{B9F5E55D-C98B-4306-AE33-028B32619AC1}" destId="{81D872A6-0D65-4166-9CAC-66EE09E7F62F}" srcOrd="6" destOrd="0" parTransId="{CC50FF39-8F4E-497B-9FB1-C51F32EACDF6}" sibTransId="{78D598D0-9766-467A-B692-654E2F79B7C6}"/>
    <dgm:cxn modelId="{D2BDC891-5B87-4EEC-8995-FA74B7FBCCB2}" srcId="{B9F5E55D-C98B-4306-AE33-028B32619AC1}" destId="{6D59ED89-0158-4632-BC74-3FAEFA3E0008}" srcOrd="0" destOrd="0" parTransId="{63BFA90F-CD83-44C0-B7CE-9033F8BAF60B}" sibTransId="{47CFCF39-CB10-4277-912C-B655E088F77E}"/>
    <dgm:cxn modelId="{48DCAA96-5F85-4F04-BBAF-17A9178F2AE2}" srcId="{B9F5E55D-C98B-4306-AE33-028B32619AC1}" destId="{5A3C6551-E221-4A1C-80CB-0F1825DDA770}" srcOrd="4" destOrd="0" parTransId="{7951DB66-60BD-4A9B-882A-CCFAEE81A8DB}" sibTransId="{DC96F791-F6BB-43F5-ACF1-C50BC955260C}"/>
    <dgm:cxn modelId="{4008DBA8-2026-4E55-90DD-C15849DAAAC2}" srcId="{B9F5E55D-C98B-4306-AE33-028B32619AC1}" destId="{E80A1F68-72D9-47AB-82A7-9A78D8BB2A69}" srcOrd="2" destOrd="0" parTransId="{E5C8C77F-7049-404C-B196-615DF5EDB261}" sibTransId="{2807B9E5-B0A9-48A4-8A74-0DDEAE02B49D}"/>
    <dgm:cxn modelId="{1F4C86B4-C1B4-4A0B-ACE3-8301608580ED}" srcId="{B9F5E55D-C98B-4306-AE33-028B32619AC1}" destId="{89CBB290-6235-472B-AA71-2D3C9D75C3D2}" srcOrd="9" destOrd="0" parTransId="{0105A8B7-0D26-4BA7-A8E4-C6A3A3DE268D}" sibTransId="{767179D8-C7B1-49C1-8B7F-A291BE01193A}"/>
    <dgm:cxn modelId="{21F26AC0-9CFB-4110-BF80-369588CA3C29}" srcId="{B9F5E55D-C98B-4306-AE33-028B32619AC1}" destId="{3207B2F2-A9AF-4BCF-B2A5-866E60919E65}" srcOrd="7" destOrd="0" parTransId="{C0EF39A2-16C4-454C-8D8D-0270F0C74D23}" sibTransId="{0C930E59-2922-4791-B734-2B52EC4C466A}"/>
    <dgm:cxn modelId="{3982D6E2-ED54-4823-9509-FA9E64886D55}" srcId="{B9F5E55D-C98B-4306-AE33-028B32619AC1}" destId="{F6B19457-46DF-4E01-8ACB-A313B3A240D1}" srcOrd="1" destOrd="0" parTransId="{020998A1-B6CC-4E2B-B41F-3D3F47989467}" sibTransId="{97994F6B-71A1-4638-AA08-6D813C436447}"/>
    <dgm:cxn modelId="{38F7F4E4-7557-478D-A749-F5919B32B73E}" type="presOf" srcId="{B9F5E55D-C98B-4306-AE33-028B32619AC1}" destId="{4FBB3AFB-7CEF-470D-B410-3CDE9E1F99CB}" srcOrd="0" destOrd="0" presId="urn:microsoft.com/office/officeart/2005/8/layout/vList2"/>
    <dgm:cxn modelId="{16F0A1E6-CFC7-4C68-95A4-6F1E8C07B9FE}" srcId="{B9F5E55D-C98B-4306-AE33-028B32619AC1}" destId="{5D459907-8B23-4500-B97B-8D38550E3A4E}" srcOrd="5" destOrd="0" parTransId="{6ADEA41C-CD96-4E71-9257-1D9C443ECF79}" sibTransId="{68812491-BA46-45B4-92DF-65CB2479EE27}"/>
    <dgm:cxn modelId="{6C3B8EF1-C14E-4FBA-8D17-B0D27C3D75DD}" type="presOf" srcId="{3DC45AD6-89C5-4C98-9073-129BA18C6EAD}" destId="{83F1D104-1E06-40B8-AEBA-2146A44CC048}" srcOrd="0" destOrd="0" presId="urn:microsoft.com/office/officeart/2005/8/layout/vList2"/>
    <dgm:cxn modelId="{0A3949FE-E41D-4488-BD95-0BE5BF422659}" type="presOf" srcId="{5A3C6551-E221-4A1C-80CB-0F1825DDA770}" destId="{A8E7283A-C029-47B8-AA01-8A93CC2BD8ED}" srcOrd="0" destOrd="0" presId="urn:microsoft.com/office/officeart/2005/8/layout/vList2"/>
    <dgm:cxn modelId="{F232F5D4-AACF-4664-B270-DBA60D436BB3}" type="presParOf" srcId="{4FBB3AFB-7CEF-470D-B410-3CDE9E1F99CB}" destId="{2825DF47-CD48-4368-8042-EFC4ABCF7D1A}" srcOrd="0" destOrd="0" presId="urn:microsoft.com/office/officeart/2005/8/layout/vList2"/>
    <dgm:cxn modelId="{04BE1E13-82B3-47AE-956D-2F5F7EE57ED5}" type="presParOf" srcId="{4FBB3AFB-7CEF-470D-B410-3CDE9E1F99CB}" destId="{DD1B9C5D-042E-4023-A26B-16EAF460E465}" srcOrd="1" destOrd="0" presId="urn:microsoft.com/office/officeart/2005/8/layout/vList2"/>
    <dgm:cxn modelId="{81D1DC59-3F4B-446C-A855-37ACC4C86B3A}" type="presParOf" srcId="{4FBB3AFB-7CEF-470D-B410-3CDE9E1F99CB}" destId="{756E3DE5-2F4B-4E05-BFB2-3DF500F4B0B9}" srcOrd="2" destOrd="0" presId="urn:microsoft.com/office/officeart/2005/8/layout/vList2"/>
    <dgm:cxn modelId="{AD35DEBE-3DBD-452C-BA35-EC0463263585}" type="presParOf" srcId="{4FBB3AFB-7CEF-470D-B410-3CDE9E1F99CB}" destId="{37CA8C8E-471C-421F-B58E-65A4436DB8C0}" srcOrd="3" destOrd="0" presId="urn:microsoft.com/office/officeart/2005/8/layout/vList2"/>
    <dgm:cxn modelId="{3E64F1D1-3307-47BB-B3C5-76D147B5B4CF}" type="presParOf" srcId="{4FBB3AFB-7CEF-470D-B410-3CDE9E1F99CB}" destId="{6C47EC0E-0C51-4C76-99FB-608FCE49D41F}" srcOrd="4" destOrd="0" presId="urn:microsoft.com/office/officeart/2005/8/layout/vList2"/>
    <dgm:cxn modelId="{DCD3EF87-583C-4F26-AE6D-18D86E66409C}" type="presParOf" srcId="{4FBB3AFB-7CEF-470D-B410-3CDE9E1F99CB}" destId="{C5DC611E-502C-4BE5-A586-102A3B10C291}" srcOrd="5" destOrd="0" presId="urn:microsoft.com/office/officeart/2005/8/layout/vList2"/>
    <dgm:cxn modelId="{5942C18B-F234-4164-82DF-D258DE824317}" type="presParOf" srcId="{4FBB3AFB-7CEF-470D-B410-3CDE9E1F99CB}" destId="{A5920F25-40ED-4B12-A5A0-0830C9D99DBD}" srcOrd="6" destOrd="0" presId="urn:microsoft.com/office/officeart/2005/8/layout/vList2"/>
    <dgm:cxn modelId="{2BD73800-CBF6-423F-B430-30F12DA91ED5}" type="presParOf" srcId="{4FBB3AFB-7CEF-470D-B410-3CDE9E1F99CB}" destId="{F975C39F-CC90-44C9-8DF7-FE793D3AD404}" srcOrd="7" destOrd="0" presId="urn:microsoft.com/office/officeart/2005/8/layout/vList2"/>
    <dgm:cxn modelId="{3206D2D3-AF05-4932-9106-84128A13C115}" type="presParOf" srcId="{4FBB3AFB-7CEF-470D-B410-3CDE9E1F99CB}" destId="{A8E7283A-C029-47B8-AA01-8A93CC2BD8ED}" srcOrd="8" destOrd="0" presId="urn:microsoft.com/office/officeart/2005/8/layout/vList2"/>
    <dgm:cxn modelId="{BC63D040-1A7A-4331-9B91-DDCEB6841C0A}" type="presParOf" srcId="{4FBB3AFB-7CEF-470D-B410-3CDE9E1F99CB}" destId="{7A87EE14-4C94-4C3E-BCC4-7028AEB8ADFE}" srcOrd="9" destOrd="0" presId="urn:microsoft.com/office/officeart/2005/8/layout/vList2"/>
    <dgm:cxn modelId="{8F931A6A-A9C1-4781-9AEF-04C1E2603B28}" type="presParOf" srcId="{4FBB3AFB-7CEF-470D-B410-3CDE9E1F99CB}" destId="{45351FBC-D3B0-4FBB-9AF3-7BB0CEED2D3F}" srcOrd="10" destOrd="0" presId="urn:microsoft.com/office/officeart/2005/8/layout/vList2"/>
    <dgm:cxn modelId="{2E1535AA-B117-464B-8BE3-5C7EA38E5AC7}" type="presParOf" srcId="{4FBB3AFB-7CEF-470D-B410-3CDE9E1F99CB}" destId="{09D77229-1852-4D68-A015-F71AE6DCB4DF}" srcOrd="11" destOrd="0" presId="urn:microsoft.com/office/officeart/2005/8/layout/vList2"/>
    <dgm:cxn modelId="{EA1C0351-819D-4031-8CF7-66EADB2A3B83}" type="presParOf" srcId="{4FBB3AFB-7CEF-470D-B410-3CDE9E1F99CB}" destId="{423C6B66-75B6-4A74-AC88-A3271936D19A}" srcOrd="12" destOrd="0" presId="urn:microsoft.com/office/officeart/2005/8/layout/vList2"/>
    <dgm:cxn modelId="{D7965F97-9AB8-4742-8419-13BA69D85711}" type="presParOf" srcId="{4FBB3AFB-7CEF-470D-B410-3CDE9E1F99CB}" destId="{81982DFE-8CB5-4D55-8104-A98C778F6057}" srcOrd="13" destOrd="0" presId="urn:microsoft.com/office/officeart/2005/8/layout/vList2"/>
    <dgm:cxn modelId="{222EE740-C491-455C-8D04-14B216119F62}" type="presParOf" srcId="{4FBB3AFB-7CEF-470D-B410-3CDE9E1F99CB}" destId="{1C4C3185-0257-4BF0-B457-DD832D3F5AE8}" srcOrd="14" destOrd="0" presId="urn:microsoft.com/office/officeart/2005/8/layout/vList2"/>
    <dgm:cxn modelId="{6BD6E74C-6840-420A-8AC7-CC3E2102C4BE}" type="presParOf" srcId="{4FBB3AFB-7CEF-470D-B410-3CDE9E1F99CB}" destId="{D947C8DF-3B9E-49BE-8B25-D29D834B84DA}" srcOrd="15" destOrd="0" presId="urn:microsoft.com/office/officeart/2005/8/layout/vList2"/>
    <dgm:cxn modelId="{AFBFA2D9-BFF9-43E2-B3FB-55D08D79E3AB}" type="presParOf" srcId="{4FBB3AFB-7CEF-470D-B410-3CDE9E1F99CB}" destId="{83F1D104-1E06-40B8-AEBA-2146A44CC048}" srcOrd="16" destOrd="0" presId="urn:microsoft.com/office/officeart/2005/8/layout/vList2"/>
    <dgm:cxn modelId="{0ACC55CC-D0C2-4EE2-B447-5C6DFAD7226F}" type="presParOf" srcId="{4FBB3AFB-7CEF-470D-B410-3CDE9E1F99CB}" destId="{5C170197-28AE-4520-902E-1A10ABF9E8D5}" srcOrd="17" destOrd="0" presId="urn:microsoft.com/office/officeart/2005/8/layout/vList2"/>
    <dgm:cxn modelId="{0747C706-BC43-4B60-A79A-CDB798F77ABB}" type="presParOf" srcId="{4FBB3AFB-7CEF-470D-B410-3CDE9E1F99CB}" destId="{D272DAE9-22B3-4043-909D-E2492ACC126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CD113-E4A3-4A8B-80A0-2A059F97B25D}">
      <dsp:nvSpPr>
        <dsp:cNvPr id="0" name=""/>
        <dsp:cNvSpPr/>
      </dsp:nvSpPr>
      <dsp:spPr>
        <a:xfrm>
          <a:off x="0" y="717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C9C6B-7AB6-4150-A2BD-1CBB57C78DB6}">
      <dsp:nvSpPr>
        <dsp:cNvPr id="0" name=""/>
        <dsp:cNvSpPr/>
      </dsp:nvSpPr>
      <dsp:spPr>
        <a:xfrm>
          <a:off x="182349" y="136349"/>
          <a:ext cx="331544" cy="33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09608-8628-4FC9-9B38-0B990360BDD3}">
      <dsp:nvSpPr>
        <dsp:cNvPr id="0" name=""/>
        <dsp:cNvSpPr/>
      </dsp:nvSpPr>
      <dsp:spPr>
        <a:xfrm>
          <a:off x="696242" y="717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Cybersecurity?</a:t>
          </a:r>
        </a:p>
      </dsp:txBody>
      <dsp:txXfrm>
        <a:off x="696242" y="717"/>
        <a:ext cx="4029958" cy="602807"/>
      </dsp:txXfrm>
    </dsp:sp>
    <dsp:sp modelId="{F420CF7E-0B26-402B-A033-209D3FEB8677}">
      <dsp:nvSpPr>
        <dsp:cNvPr id="0" name=""/>
        <dsp:cNvSpPr/>
      </dsp:nvSpPr>
      <dsp:spPr>
        <a:xfrm>
          <a:off x="0" y="754227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0067E-6779-451A-8001-CAEB6D83ECA4}">
      <dsp:nvSpPr>
        <dsp:cNvPr id="0" name=""/>
        <dsp:cNvSpPr/>
      </dsp:nvSpPr>
      <dsp:spPr>
        <a:xfrm>
          <a:off x="182349" y="889858"/>
          <a:ext cx="331544" cy="33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C3AB7-8FC4-477E-A8E3-DED193BAF466}">
      <dsp:nvSpPr>
        <dsp:cNvPr id="0" name=""/>
        <dsp:cNvSpPr/>
      </dsp:nvSpPr>
      <dsp:spPr>
        <a:xfrm>
          <a:off x="696242" y="754227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practice of protecting systems, networks, and data from cyber threats.</a:t>
          </a:r>
        </a:p>
      </dsp:txBody>
      <dsp:txXfrm>
        <a:off x="696242" y="754227"/>
        <a:ext cx="4029958" cy="602807"/>
      </dsp:txXfrm>
    </dsp:sp>
    <dsp:sp modelId="{C6C65083-0DE5-43B2-A7BC-72C02C021A88}">
      <dsp:nvSpPr>
        <dsp:cNvPr id="0" name=""/>
        <dsp:cNvSpPr/>
      </dsp:nvSpPr>
      <dsp:spPr>
        <a:xfrm>
          <a:off x="0" y="1507736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ED166-A66E-4E99-871C-877C8BFF1BCB}">
      <dsp:nvSpPr>
        <dsp:cNvPr id="0" name=""/>
        <dsp:cNvSpPr/>
      </dsp:nvSpPr>
      <dsp:spPr>
        <a:xfrm>
          <a:off x="182349" y="1643368"/>
          <a:ext cx="331544" cy="33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66FDA-9942-412B-A7E2-7439E1FCCDBD}">
      <dsp:nvSpPr>
        <dsp:cNvPr id="0" name=""/>
        <dsp:cNvSpPr/>
      </dsp:nvSpPr>
      <dsp:spPr>
        <a:xfrm>
          <a:off x="696242" y="1507736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 It Matters:</a:t>
          </a:r>
        </a:p>
      </dsp:txBody>
      <dsp:txXfrm>
        <a:off x="696242" y="1507736"/>
        <a:ext cx="4029958" cy="602807"/>
      </dsp:txXfrm>
    </dsp:sp>
    <dsp:sp modelId="{769C8FE3-6A32-49F2-9433-6EF84A848FA9}">
      <dsp:nvSpPr>
        <dsp:cNvPr id="0" name=""/>
        <dsp:cNvSpPr/>
      </dsp:nvSpPr>
      <dsp:spPr>
        <a:xfrm>
          <a:off x="0" y="2261245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E19A3-F3AE-41AE-8C6D-FBDA74A0D93E}">
      <dsp:nvSpPr>
        <dsp:cNvPr id="0" name=""/>
        <dsp:cNvSpPr/>
      </dsp:nvSpPr>
      <dsp:spPr>
        <a:xfrm>
          <a:off x="182349" y="2396877"/>
          <a:ext cx="331544" cy="3315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3C2FA-94C2-42C6-BB76-ED87878968EB}">
      <dsp:nvSpPr>
        <dsp:cNvPr id="0" name=""/>
        <dsp:cNvSpPr/>
      </dsp:nvSpPr>
      <dsp:spPr>
        <a:xfrm>
          <a:off x="696242" y="2261245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Protect sensitive personal and company information.</a:t>
          </a:r>
        </a:p>
      </dsp:txBody>
      <dsp:txXfrm>
        <a:off x="696242" y="2261245"/>
        <a:ext cx="4029958" cy="602807"/>
      </dsp:txXfrm>
    </dsp:sp>
    <dsp:sp modelId="{EF162C4F-E656-4AAD-BB4A-7B233EB8B8EA}">
      <dsp:nvSpPr>
        <dsp:cNvPr id="0" name=""/>
        <dsp:cNvSpPr/>
      </dsp:nvSpPr>
      <dsp:spPr>
        <a:xfrm>
          <a:off x="0" y="3014755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7071C-77BE-4F1F-A564-8F5B6F2A2861}">
      <dsp:nvSpPr>
        <dsp:cNvPr id="0" name=""/>
        <dsp:cNvSpPr/>
      </dsp:nvSpPr>
      <dsp:spPr>
        <a:xfrm>
          <a:off x="182349" y="3150387"/>
          <a:ext cx="331544" cy="3315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4FCB3-8C9B-4D2C-AFE7-E9BD06516699}">
      <dsp:nvSpPr>
        <dsp:cNvPr id="0" name=""/>
        <dsp:cNvSpPr/>
      </dsp:nvSpPr>
      <dsp:spPr>
        <a:xfrm>
          <a:off x="696242" y="3014755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Avoid financial loss and reputational damage.</a:t>
          </a:r>
        </a:p>
      </dsp:txBody>
      <dsp:txXfrm>
        <a:off x="696242" y="3014755"/>
        <a:ext cx="4029958" cy="602807"/>
      </dsp:txXfrm>
    </dsp:sp>
    <dsp:sp modelId="{D5235080-D6ED-4090-9CB5-3DC7D370FA0D}">
      <dsp:nvSpPr>
        <dsp:cNvPr id="0" name=""/>
        <dsp:cNvSpPr/>
      </dsp:nvSpPr>
      <dsp:spPr>
        <a:xfrm>
          <a:off x="0" y="3768264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66A6C-AAC8-4372-A52A-3BB51F812379}">
      <dsp:nvSpPr>
        <dsp:cNvPr id="0" name=""/>
        <dsp:cNvSpPr/>
      </dsp:nvSpPr>
      <dsp:spPr>
        <a:xfrm>
          <a:off x="182349" y="3903896"/>
          <a:ext cx="331544" cy="3315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EA8DE-2526-4685-8298-EC734D22517B}">
      <dsp:nvSpPr>
        <dsp:cNvPr id="0" name=""/>
        <dsp:cNvSpPr/>
      </dsp:nvSpPr>
      <dsp:spPr>
        <a:xfrm>
          <a:off x="696242" y="3768264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Maintain trust with customers and stakeholders.</a:t>
          </a:r>
        </a:p>
      </dsp:txBody>
      <dsp:txXfrm>
        <a:off x="696242" y="3768264"/>
        <a:ext cx="4029958" cy="602807"/>
      </dsp:txXfrm>
    </dsp:sp>
    <dsp:sp modelId="{574FDCD6-00E2-4596-8847-C25B882DBAC4}">
      <dsp:nvSpPr>
        <dsp:cNvPr id="0" name=""/>
        <dsp:cNvSpPr/>
      </dsp:nvSpPr>
      <dsp:spPr>
        <a:xfrm>
          <a:off x="0" y="4521774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848C7-AF36-4B2E-8E80-995F229AD25C}">
      <dsp:nvSpPr>
        <dsp:cNvPr id="0" name=""/>
        <dsp:cNvSpPr/>
      </dsp:nvSpPr>
      <dsp:spPr>
        <a:xfrm>
          <a:off x="182349" y="4657406"/>
          <a:ext cx="331544" cy="3315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1293D-5592-4438-B533-2FCB74881FEA}">
      <dsp:nvSpPr>
        <dsp:cNvPr id="0" name=""/>
        <dsp:cNvSpPr/>
      </dsp:nvSpPr>
      <dsp:spPr>
        <a:xfrm>
          <a:off x="696242" y="4521774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 Threats:</a:t>
          </a:r>
        </a:p>
      </dsp:txBody>
      <dsp:txXfrm>
        <a:off x="696242" y="4521774"/>
        <a:ext cx="4029958" cy="602807"/>
      </dsp:txXfrm>
    </dsp:sp>
    <dsp:sp modelId="{052D408D-1615-4F07-BC3B-5569AB13C1F2}">
      <dsp:nvSpPr>
        <dsp:cNvPr id="0" name=""/>
        <dsp:cNvSpPr/>
      </dsp:nvSpPr>
      <dsp:spPr>
        <a:xfrm>
          <a:off x="0" y="5275283"/>
          <a:ext cx="4726201" cy="602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ED413-B3FE-42B5-A89B-6F6CCC7686FE}">
      <dsp:nvSpPr>
        <dsp:cNvPr id="0" name=""/>
        <dsp:cNvSpPr/>
      </dsp:nvSpPr>
      <dsp:spPr>
        <a:xfrm>
          <a:off x="182349" y="5410915"/>
          <a:ext cx="331544" cy="3315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82AF8-F97F-4E98-B89B-6D0ADE0023D6}">
      <dsp:nvSpPr>
        <dsp:cNvPr id="0" name=""/>
        <dsp:cNvSpPr/>
      </dsp:nvSpPr>
      <dsp:spPr>
        <a:xfrm>
          <a:off x="696242" y="5275283"/>
          <a:ext cx="4029958" cy="602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97" tIns="63797" rIns="63797" bIns="637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Phishing, malware, data breaches, and insider threats.</a:t>
          </a:r>
        </a:p>
      </dsp:txBody>
      <dsp:txXfrm>
        <a:off x="696242" y="5275283"/>
        <a:ext cx="4029958" cy="602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C488D-B470-40AC-AEB7-2485840A7DC5}">
      <dsp:nvSpPr>
        <dsp:cNvPr id="0" name=""/>
        <dsp:cNvSpPr/>
      </dsp:nvSpPr>
      <dsp:spPr>
        <a:xfrm>
          <a:off x="0" y="96798"/>
          <a:ext cx="5098904" cy="2878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What Makes a Strong Password?</a:t>
          </a:r>
        </a:p>
      </dsp:txBody>
      <dsp:txXfrm>
        <a:off x="14050" y="110848"/>
        <a:ext cx="5070804" cy="259719"/>
      </dsp:txXfrm>
    </dsp:sp>
    <dsp:sp modelId="{4F0B60BE-E382-47D5-B645-5198952D104E}">
      <dsp:nvSpPr>
        <dsp:cNvPr id="0" name=""/>
        <dsp:cNvSpPr/>
      </dsp:nvSpPr>
      <dsp:spPr>
        <a:xfrm>
          <a:off x="0" y="419178"/>
          <a:ext cx="5098904" cy="287819"/>
        </a:xfrm>
        <a:prstGeom prst="roundRect">
          <a:avLst/>
        </a:prstGeom>
        <a:solidFill>
          <a:schemeClr val="accent5">
            <a:hueOff val="-993388"/>
            <a:satOff val="3981"/>
            <a:lumOff val="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At least 12 characters long.</a:t>
          </a:r>
        </a:p>
      </dsp:txBody>
      <dsp:txXfrm>
        <a:off x="14050" y="433228"/>
        <a:ext cx="5070804" cy="259719"/>
      </dsp:txXfrm>
    </dsp:sp>
    <dsp:sp modelId="{668AE158-BE8B-4842-B7D9-B3594C2C1A69}">
      <dsp:nvSpPr>
        <dsp:cNvPr id="0" name=""/>
        <dsp:cNvSpPr/>
      </dsp:nvSpPr>
      <dsp:spPr>
        <a:xfrm>
          <a:off x="0" y="741558"/>
          <a:ext cx="5098904" cy="287819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Includes a mix of upper/lowercase letters, numbers, and symbols.</a:t>
          </a:r>
        </a:p>
      </dsp:txBody>
      <dsp:txXfrm>
        <a:off x="14050" y="755608"/>
        <a:ext cx="5070804" cy="259719"/>
      </dsp:txXfrm>
    </dsp:sp>
    <dsp:sp modelId="{FB14EC84-1263-477F-A8BF-4CC6A89EC5B3}">
      <dsp:nvSpPr>
        <dsp:cNvPr id="0" name=""/>
        <dsp:cNvSpPr/>
      </dsp:nvSpPr>
      <dsp:spPr>
        <a:xfrm>
          <a:off x="0" y="1063938"/>
          <a:ext cx="5098904" cy="287819"/>
        </a:xfrm>
        <a:prstGeom prst="roundRect">
          <a:avLst/>
        </a:prstGeom>
        <a:solidFill>
          <a:schemeClr val="accent5">
            <a:hueOff val="-2980163"/>
            <a:satOff val="11943"/>
            <a:lumOff val="2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Avoid common words, names, and dates.</a:t>
          </a:r>
        </a:p>
      </dsp:txBody>
      <dsp:txXfrm>
        <a:off x="14050" y="1077988"/>
        <a:ext cx="5070804" cy="259719"/>
      </dsp:txXfrm>
    </dsp:sp>
    <dsp:sp modelId="{EBC1CB6B-5A6C-4723-8206-627B648BA85E}">
      <dsp:nvSpPr>
        <dsp:cNvPr id="0" name=""/>
        <dsp:cNvSpPr/>
      </dsp:nvSpPr>
      <dsp:spPr>
        <a:xfrm>
          <a:off x="0" y="1386318"/>
          <a:ext cx="5098904" cy="287819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Best Practices:</a:t>
          </a:r>
        </a:p>
      </dsp:txBody>
      <dsp:txXfrm>
        <a:off x="14050" y="1400368"/>
        <a:ext cx="5070804" cy="259719"/>
      </dsp:txXfrm>
    </dsp:sp>
    <dsp:sp modelId="{2CD96B0F-9258-4B61-8D32-842901A42799}">
      <dsp:nvSpPr>
        <dsp:cNvPr id="0" name=""/>
        <dsp:cNvSpPr/>
      </dsp:nvSpPr>
      <dsp:spPr>
        <a:xfrm>
          <a:off x="0" y="1708698"/>
          <a:ext cx="5098904" cy="28781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Use unique passwords for each account.</a:t>
          </a:r>
        </a:p>
      </dsp:txBody>
      <dsp:txXfrm>
        <a:off x="14050" y="1722748"/>
        <a:ext cx="5070804" cy="259719"/>
      </dsp:txXfrm>
    </dsp:sp>
    <dsp:sp modelId="{FD83E499-8AF8-4FD0-8F6E-A0ED2455C246}">
      <dsp:nvSpPr>
        <dsp:cNvPr id="0" name=""/>
        <dsp:cNvSpPr/>
      </dsp:nvSpPr>
      <dsp:spPr>
        <a:xfrm>
          <a:off x="0" y="2031078"/>
          <a:ext cx="5098904" cy="287819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Enable multi-factor authentication (MFA).</a:t>
          </a:r>
        </a:p>
      </dsp:txBody>
      <dsp:txXfrm>
        <a:off x="14050" y="2045128"/>
        <a:ext cx="5070804" cy="259719"/>
      </dsp:txXfrm>
    </dsp:sp>
    <dsp:sp modelId="{8F4C3BC5-88BC-401B-A164-669E637E3047}">
      <dsp:nvSpPr>
        <dsp:cNvPr id="0" name=""/>
        <dsp:cNvSpPr/>
      </dsp:nvSpPr>
      <dsp:spPr>
        <a:xfrm>
          <a:off x="0" y="2353458"/>
          <a:ext cx="5098904" cy="287819"/>
        </a:xfrm>
        <a:prstGeom prst="roundRect">
          <a:avLst/>
        </a:prstGeom>
        <a:solidFill>
          <a:schemeClr val="accent5">
            <a:hueOff val="-6953714"/>
            <a:satOff val="27868"/>
            <a:lumOff val="6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Use a password manager to store passwords securely.</a:t>
          </a:r>
        </a:p>
      </dsp:txBody>
      <dsp:txXfrm>
        <a:off x="14050" y="2367508"/>
        <a:ext cx="5070804" cy="259719"/>
      </dsp:txXfrm>
    </dsp:sp>
    <dsp:sp modelId="{09390AE9-A43A-42B2-BDFF-B674C7E37E87}">
      <dsp:nvSpPr>
        <dsp:cNvPr id="0" name=""/>
        <dsp:cNvSpPr/>
      </dsp:nvSpPr>
      <dsp:spPr>
        <a:xfrm>
          <a:off x="0" y="2675838"/>
          <a:ext cx="5098904" cy="287819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Avoid:</a:t>
          </a:r>
        </a:p>
      </dsp:txBody>
      <dsp:txXfrm>
        <a:off x="14050" y="2689888"/>
        <a:ext cx="5070804" cy="259719"/>
      </dsp:txXfrm>
    </dsp:sp>
    <dsp:sp modelId="{17AE495D-16F9-410E-AFD3-50A62CDEE90A}">
      <dsp:nvSpPr>
        <dsp:cNvPr id="0" name=""/>
        <dsp:cNvSpPr/>
      </dsp:nvSpPr>
      <dsp:spPr>
        <a:xfrm>
          <a:off x="0" y="2998218"/>
          <a:ext cx="5098904" cy="287819"/>
        </a:xfrm>
        <a:prstGeom prst="roundRect">
          <a:avLst/>
        </a:prstGeom>
        <a:solidFill>
          <a:schemeClr val="accent5">
            <a:hueOff val="-8940489"/>
            <a:satOff val="35830"/>
            <a:lumOff val="7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Sharing passwords.</a:t>
          </a:r>
        </a:p>
      </dsp:txBody>
      <dsp:txXfrm>
        <a:off x="14050" y="3012268"/>
        <a:ext cx="5070804" cy="259719"/>
      </dsp:txXfrm>
    </dsp:sp>
    <dsp:sp modelId="{89A4B1E6-4208-4E5B-8889-74F9F747717D}">
      <dsp:nvSpPr>
        <dsp:cNvPr id="0" name=""/>
        <dsp:cNvSpPr/>
      </dsp:nvSpPr>
      <dsp:spPr>
        <a:xfrm>
          <a:off x="0" y="3320598"/>
          <a:ext cx="5098904" cy="2878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Writing passwords on sticky notes.</a:t>
          </a:r>
        </a:p>
      </dsp:txBody>
      <dsp:txXfrm>
        <a:off x="14050" y="3334648"/>
        <a:ext cx="5070804" cy="259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5DF47-CD48-4368-8042-EFC4ABCF7D1A}">
      <dsp:nvSpPr>
        <dsp:cNvPr id="0" name=""/>
        <dsp:cNvSpPr/>
      </dsp:nvSpPr>
      <dsp:spPr>
        <a:xfrm>
          <a:off x="0" y="95173"/>
          <a:ext cx="7886700" cy="359774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Why Network Security Matters:</a:t>
          </a:r>
        </a:p>
      </dsp:txBody>
      <dsp:txXfrm>
        <a:off x="17563" y="112736"/>
        <a:ext cx="7851574" cy="324648"/>
      </dsp:txXfrm>
    </dsp:sp>
    <dsp:sp modelId="{756E3DE5-2F4B-4E05-BFB2-3DF500F4B0B9}">
      <dsp:nvSpPr>
        <dsp:cNvPr id="0" name=""/>
        <dsp:cNvSpPr/>
      </dsp:nvSpPr>
      <dsp:spPr>
        <a:xfrm>
          <a:off x="0" y="498148"/>
          <a:ext cx="7886700" cy="359774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Keeps company data and systems safe from hackers.</a:t>
          </a:r>
        </a:p>
      </dsp:txBody>
      <dsp:txXfrm>
        <a:off x="17563" y="515711"/>
        <a:ext cx="7851574" cy="324648"/>
      </dsp:txXfrm>
    </dsp:sp>
    <dsp:sp modelId="{6C47EC0E-0C51-4C76-99FB-608FCE49D41F}">
      <dsp:nvSpPr>
        <dsp:cNvPr id="0" name=""/>
        <dsp:cNvSpPr/>
      </dsp:nvSpPr>
      <dsp:spPr>
        <a:xfrm>
          <a:off x="0" y="901123"/>
          <a:ext cx="7886700" cy="359774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Best Practices for Employees:</a:t>
          </a:r>
        </a:p>
      </dsp:txBody>
      <dsp:txXfrm>
        <a:off x="17563" y="918686"/>
        <a:ext cx="7851574" cy="324648"/>
      </dsp:txXfrm>
    </dsp:sp>
    <dsp:sp modelId="{A5920F25-40ED-4B12-A5A0-0830C9D99DBD}">
      <dsp:nvSpPr>
        <dsp:cNvPr id="0" name=""/>
        <dsp:cNvSpPr/>
      </dsp:nvSpPr>
      <dsp:spPr>
        <a:xfrm>
          <a:off x="0" y="1304098"/>
          <a:ext cx="7886700" cy="359774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Always connect through the company’s secure VPN when working remotely.</a:t>
          </a:r>
        </a:p>
      </dsp:txBody>
      <dsp:txXfrm>
        <a:off x="17563" y="1321661"/>
        <a:ext cx="7851574" cy="324648"/>
      </dsp:txXfrm>
    </dsp:sp>
    <dsp:sp modelId="{A8E7283A-C029-47B8-AA01-8A93CC2BD8ED}">
      <dsp:nvSpPr>
        <dsp:cNvPr id="0" name=""/>
        <dsp:cNvSpPr/>
      </dsp:nvSpPr>
      <dsp:spPr>
        <a:xfrm>
          <a:off x="0" y="1707073"/>
          <a:ext cx="7886700" cy="359774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Avoid using public Wi-Fi for work without additional protections.</a:t>
          </a:r>
        </a:p>
      </dsp:txBody>
      <dsp:txXfrm>
        <a:off x="17563" y="1724636"/>
        <a:ext cx="7851574" cy="324648"/>
      </dsp:txXfrm>
    </dsp:sp>
    <dsp:sp modelId="{45351FBC-D3B0-4FBB-9AF3-7BB0CEED2D3F}">
      <dsp:nvSpPr>
        <dsp:cNvPr id="0" name=""/>
        <dsp:cNvSpPr/>
      </dsp:nvSpPr>
      <dsp:spPr>
        <a:xfrm>
          <a:off x="0" y="2110048"/>
          <a:ext cx="7886700" cy="359774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Lock your computer when stepping away.</a:t>
          </a:r>
        </a:p>
      </dsp:txBody>
      <dsp:txXfrm>
        <a:off x="17563" y="2127611"/>
        <a:ext cx="7851574" cy="324648"/>
      </dsp:txXfrm>
    </dsp:sp>
    <dsp:sp modelId="{423C6B66-75B6-4A74-AC88-A3271936D19A}">
      <dsp:nvSpPr>
        <dsp:cNvPr id="0" name=""/>
        <dsp:cNvSpPr/>
      </dsp:nvSpPr>
      <dsp:spPr>
        <a:xfrm>
          <a:off x="0" y="2513023"/>
          <a:ext cx="7886700" cy="359774"/>
        </a:xfrm>
        <a:prstGeom prst="round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Common Mistakes:</a:t>
          </a:r>
        </a:p>
      </dsp:txBody>
      <dsp:txXfrm>
        <a:off x="17563" y="2530586"/>
        <a:ext cx="7851574" cy="324648"/>
      </dsp:txXfrm>
    </dsp:sp>
    <dsp:sp modelId="{1C4C3185-0257-4BF0-B457-DD832D3F5AE8}">
      <dsp:nvSpPr>
        <dsp:cNvPr id="0" name=""/>
        <dsp:cNvSpPr/>
      </dsp:nvSpPr>
      <dsp:spPr>
        <a:xfrm>
          <a:off x="0" y="2915998"/>
          <a:ext cx="7886700" cy="359774"/>
        </a:xfrm>
        <a:prstGeom prst="round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Plugging in unknown USB devices.</a:t>
          </a:r>
        </a:p>
      </dsp:txBody>
      <dsp:txXfrm>
        <a:off x="17563" y="2933561"/>
        <a:ext cx="7851574" cy="324648"/>
      </dsp:txXfrm>
    </dsp:sp>
    <dsp:sp modelId="{83F1D104-1E06-40B8-AEBA-2146A44CC048}">
      <dsp:nvSpPr>
        <dsp:cNvPr id="0" name=""/>
        <dsp:cNvSpPr/>
      </dsp:nvSpPr>
      <dsp:spPr>
        <a:xfrm>
          <a:off x="0" y="3318973"/>
          <a:ext cx="7886700" cy="359774"/>
        </a:xfrm>
        <a:prstGeom prst="round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Downloading unauthorized software.</a:t>
          </a:r>
        </a:p>
      </dsp:txBody>
      <dsp:txXfrm>
        <a:off x="17563" y="3336536"/>
        <a:ext cx="7851574" cy="324648"/>
      </dsp:txXfrm>
    </dsp:sp>
    <dsp:sp modelId="{D272DAE9-22B3-4043-909D-E2492ACC126A}">
      <dsp:nvSpPr>
        <dsp:cNvPr id="0" name=""/>
        <dsp:cNvSpPr/>
      </dsp:nvSpPr>
      <dsp:spPr>
        <a:xfrm>
          <a:off x="0" y="3721948"/>
          <a:ext cx="7886700" cy="359774"/>
        </a:xfrm>
        <a:prstGeom prst="round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Sharing sensitive information over unsecured channels.</a:t>
          </a:r>
        </a:p>
      </dsp:txBody>
      <dsp:txXfrm>
        <a:off x="17563" y="3739511"/>
        <a:ext cx="785157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2286000"/>
            <a:ext cx="6858000" cy="2286000"/>
          </a:xfrm>
        </p:spPr>
        <p:txBody>
          <a:bodyPr anchor="ctr" anchorCtr="0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0159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2112" y="457200"/>
            <a:ext cx="3627882" cy="1993392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1662" y="0"/>
            <a:ext cx="4586288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22113" y="2752344"/>
            <a:ext cx="3627881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buNone/>
              <a:defRPr sz="1350" cap="all" spc="225" baseline="0"/>
            </a:lvl1pPr>
            <a:lvl2pPr marL="342900" indent="0">
              <a:lnSpc>
                <a:spcPct val="150000"/>
              </a:lnSpc>
              <a:spcBef>
                <a:spcPts val="750"/>
              </a:spcBef>
              <a:buNone/>
              <a:defRPr sz="1350" cap="all" spc="225" baseline="0"/>
            </a:lvl2pPr>
            <a:lvl3pPr marL="685800" indent="0">
              <a:lnSpc>
                <a:spcPct val="150000"/>
              </a:lnSpc>
              <a:spcBef>
                <a:spcPts val="750"/>
              </a:spcBef>
              <a:buNone/>
              <a:defRPr sz="1350" cap="all" spc="225" baseline="0"/>
            </a:lvl3pPr>
            <a:lvl4pPr marL="1028700" indent="0">
              <a:lnSpc>
                <a:spcPct val="150000"/>
              </a:lnSpc>
              <a:spcBef>
                <a:spcPts val="750"/>
              </a:spcBef>
              <a:buNone/>
              <a:defRPr sz="1350" cap="all" spc="225" baseline="0"/>
            </a:lvl4pPr>
            <a:lvl5pPr marL="1371600" indent="0">
              <a:lnSpc>
                <a:spcPct val="150000"/>
              </a:lnSpc>
              <a:spcBef>
                <a:spcPts val="750"/>
              </a:spcBef>
              <a:buNone/>
              <a:defRPr sz="1350" cap="all" spc="225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2113" y="6303964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7003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62000"/>
            <a:ext cx="3799688" cy="2900680"/>
          </a:xfrm>
        </p:spPr>
        <p:txBody>
          <a:bodyPr anchor="b">
            <a:no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4564625" y="-22225"/>
            <a:ext cx="456057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15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145280"/>
            <a:ext cx="3799688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8532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1819" y="466344"/>
            <a:ext cx="4681238" cy="1710354"/>
          </a:xfrm>
        </p:spPr>
        <p:txBody>
          <a:bodyPr bIns="0" anchor="ctr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215879" cy="68580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1819" y="2286000"/>
            <a:ext cx="4681238" cy="3474720"/>
          </a:xfrm>
        </p:spPr>
        <p:txBody>
          <a:bodyPr>
            <a:normAutofit/>
          </a:bodyPr>
          <a:lstStyle>
            <a:lvl1pPr marL="1714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1pPr>
            <a:lvl2pPr marL="1714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2pPr>
            <a:lvl3pPr marL="1714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3pPr>
            <a:lvl4pPr marL="1714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4pPr>
            <a:lvl5pPr marL="1714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8689" y="6303964"/>
            <a:ext cx="321539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39014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43000"/>
            <a:ext cx="6858000" cy="2286000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835199"/>
            <a:ext cx="6858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1800" cap="all" spc="225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1999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4"/>
            <a:ext cx="9144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760"/>
            <a:ext cx="7886700" cy="1325880"/>
          </a:xfrm>
        </p:spPr>
        <p:txBody>
          <a:bodyPr anchor="ctr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650" y="2024782"/>
            <a:ext cx="3909059" cy="4137189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350">
                <a:latin typeface="+mn-lt"/>
              </a:defRPr>
            </a:lvl1pPr>
            <a:lvl2pPr marL="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2pPr>
            <a:lvl3pPr marL="3429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3pPr>
            <a:lvl4pPr marL="5143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4pPr>
            <a:lvl5pPr marL="6858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44846" y="2024781"/>
            <a:ext cx="3670505" cy="4137189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350">
                <a:latin typeface="+mn-lt"/>
              </a:defRPr>
            </a:lvl1pPr>
            <a:lvl2pPr marL="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2pPr>
            <a:lvl3pPr marL="3429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3pPr>
            <a:lvl4pPr marL="5143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4pPr>
            <a:lvl5pPr marL="6858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8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760"/>
            <a:ext cx="7886700" cy="1325880"/>
          </a:xfrm>
        </p:spPr>
        <p:txBody>
          <a:bodyPr anchor="ctr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650" y="2024782"/>
            <a:ext cx="2158796" cy="4137189"/>
          </a:xfrm>
        </p:spPr>
        <p:txBody>
          <a:bodyPr>
            <a:normAutofit/>
          </a:bodyPr>
          <a:lstStyle>
            <a:lvl1pPr marL="257175" indent="-257175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+mj-lt"/>
              <a:buAutoNum type="arabicPeriod"/>
              <a:defRPr sz="1350">
                <a:latin typeface="+mn-lt"/>
              </a:defRPr>
            </a:lvl1pPr>
            <a:lvl2pPr marL="600075" indent="-257175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+mj-lt"/>
              <a:buAutoNum type="alphaLcPeriod"/>
              <a:defRPr sz="1350">
                <a:latin typeface="+mn-lt"/>
              </a:defRPr>
            </a:lvl2pPr>
            <a:lvl3pPr marL="942975" indent="-257175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+mj-lt"/>
              <a:buAutoNum type="arabicParenR"/>
              <a:defRPr sz="1350">
                <a:latin typeface="+mn-lt"/>
              </a:defRPr>
            </a:lvl3pPr>
            <a:lvl4pPr marL="1285875" indent="-257175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+mj-lt"/>
              <a:buAutoNum type="alphaLcParenR"/>
              <a:defRPr sz="1350">
                <a:latin typeface="+mn-lt"/>
              </a:defRPr>
            </a:lvl4pPr>
            <a:lvl5pPr marL="15430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44846" y="2024781"/>
            <a:ext cx="3670505" cy="4137189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350">
                <a:latin typeface="+mn-lt"/>
              </a:defRPr>
            </a:lvl1pPr>
            <a:lvl2pPr marL="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2pPr>
            <a:lvl3pPr marL="3429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3pPr>
            <a:lvl4pPr marL="5143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4pPr>
            <a:lvl5pPr marL="6858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14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48056"/>
            <a:ext cx="4629150" cy="1581912"/>
          </a:xfrm>
        </p:spPr>
        <p:txBody>
          <a:bodyPr anchor="b" anchorCtr="0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8650" y="2257063"/>
            <a:ext cx="3670505" cy="3904906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350">
                <a:latin typeface="+mn-lt"/>
              </a:defRPr>
            </a:lvl1pPr>
            <a:lvl2pPr marL="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2pPr>
            <a:lvl3pPr marL="3429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3pPr>
            <a:lvl4pPr marL="5143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4pPr>
            <a:lvl5pPr marL="6858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5704" y="-22225"/>
            <a:ext cx="3536156" cy="6880225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60" y="6303964"/>
            <a:ext cx="321539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1569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761"/>
            <a:ext cx="7886700" cy="1325563"/>
          </a:xfrm>
        </p:spPr>
        <p:txBody>
          <a:bodyPr anchor="ctr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2056" y="2106591"/>
            <a:ext cx="1550284" cy="3633787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350">
                <a:latin typeface="+mn-lt"/>
              </a:defRPr>
            </a:lvl1pPr>
            <a:lvl2pPr marL="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2pPr>
            <a:lvl3pPr marL="3429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50">
                <a:latin typeface="+mn-lt"/>
              </a:defRPr>
            </a:lvl3pPr>
            <a:lvl4pPr marL="5143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050">
                <a:latin typeface="+mn-lt"/>
              </a:defRPr>
            </a:lvl4pPr>
            <a:lvl5pPr marL="6858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9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612985" y="2106592"/>
            <a:ext cx="5902365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0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761"/>
            <a:ext cx="7886700" cy="1325563"/>
          </a:xfrm>
        </p:spPr>
        <p:txBody>
          <a:bodyPr anchor="ctr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8651" y="1790329"/>
            <a:ext cx="3850751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350">
                <a:latin typeface="+mn-lt"/>
              </a:defRPr>
            </a:lvl1pPr>
            <a:lvl2pPr marL="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2pPr>
            <a:lvl3pPr marL="3429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3pPr>
            <a:lvl4pPr marL="5143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4pPr>
            <a:lvl5pPr marL="6858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64599" y="1790329"/>
            <a:ext cx="3850751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350">
                <a:latin typeface="+mn-lt"/>
              </a:defRPr>
            </a:lvl1pPr>
            <a:lvl2pPr marL="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2pPr>
            <a:lvl3pPr marL="3429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3pPr>
            <a:lvl4pPr marL="51435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4pPr>
            <a:lvl5pPr marL="685800" indent="-171450">
              <a:spcBef>
                <a:spcPts val="750"/>
              </a:spcBef>
              <a:spcAft>
                <a:spcPts val="75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35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4"/>
            <a:ext cx="9144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4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9890" y="2107800"/>
            <a:ext cx="8224221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6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1828" y="400486"/>
            <a:ext cx="7100345" cy="2527911"/>
          </a:xfrm>
        </p:spPr>
        <p:txBody>
          <a:bodyPr anchor="b">
            <a:noAutofit/>
          </a:bodyPr>
          <a:lstStyle>
            <a:lvl1pPr algn="ctr">
              <a:spcBef>
                <a:spcPts val="75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1556" y="3738623"/>
            <a:ext cx="7100888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75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spcBef>
                <a:spcPts val="750"/>
              </a:spcBef>
              <a:buNone/>
              <a:defRPr sz="1350">
                <a:solidFill>
                  <a:schemeClr val="bg1"/>
                </a:solidFill>
              </a:defRPr>
            </a:lvl2pPr>
            <a:lvl3pPr marL="685800" indent="0" algn="ctr">
              <a:spcBef>
                <a:spcPts val="750"/>
              </a:spcBef>
              <a:buNone/>
              <a:defRPr sz="1350">
                <a:solidFill>
                  <a:schemeClr val="bg1"/>
                </a:solidFill>
              </a:defRPr>
            </a:lvl3pPr>
            <a:lvl4pPr marL="1028700" indent="0" algn="ctr">
              <a:spcBef>
                <a:spcPts val="750"/>
              </a:spcBef>
              <a:buNone/>
              <a:defRPr sz="1350">
                <a:solidFill>
                  <a:schemeClr val="bg1"/>
                </a:solidFill>
              </a:defRPr>
            </a:lvl4pPr>
            <a:lvl5pPr marL="1371600" indent="0" algn="ctr">
              <a:spcBef>
                <a:spcPts val="750"/>
              </a:spcBef>
              <a:buNone/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134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 cap="all" spc="22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857250"/>
            <a:ext cx="9144000" cy="5143500"/>
          </a:xfr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86000"/>
            <a:ext cx="6858000" cy="2286000"/>
          </a:xfrm>
        </p:spPr>
        <p:txBody>
          <a:bodyPr anchor="ctr">
            <a:normAutofit/>
          </a:bodyPr>
          <a:lstStyle/>
          <a:p>
            <a:r>
              <a:rPr lang="en-US" b="1" dirty="0"/>
              <a:t>Cybersecurity </a:t>
            </a:r>
            <a:br>
              <a:rPr lang="en-US" b="1" dirty="0"/>
            </a:br>
            <a:r>
              <a:rPr lang="en-US" b="1" dirty="0"/>
              <a:t>Awareness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Jackson Mundy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Introduction to Cybersecurity Awareness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A353E2-0565-B166-40E3-529381A2D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5964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Passwords: Your First Line of Defense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4D548-0656-3952-A9B9-8ABD71EA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26" r="19972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5FC571DC-C273-B9E8-201D-E06D4E741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360806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96" y="1040837"/>
            <a:ext cx="3566211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58" y="1029607"/>
            <a:ext cx="3566211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70" y="934855"/>
            <a:ext cx="3566211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1877492"/>
            <a:ext cx="3022599" cy="32153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Beware of Social Engineering Attacks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151" y="1130846"/>
            <a:ext cx="391287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What is Social Engineering?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Manipulative tactics used by attackers to trick people into giving up information or access.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Common Tactics: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- Phishing Emails: Look-alike emails asking for sensitive info or prompting downloads.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- Phone Scams: Impersonating IT support or company representatives.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- Physical Tailgating: Following employees into restricted areas.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How to Protect Yourself: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- Verify unexpected requests through official channels.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- Don’t click on suspicious links or attachments.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- Report unusual activity immediately.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59174" y="61394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>
                <a:solidFill>
                  <a:schemeClr val="bg1"/>
                </a:solidFill>
              </a:rPr>
              <a:t>Protecting the Company Network</a:t>
            </a: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1681544"/>
            <a:ext cx="7269480" cy="18288"/>
          </a:xfrm>
          <a:custGeom>
            <a:avLst/>
            <a:gdLst>
              <a:gd name="connsiteX0" fmla="*/ 0 w 7269480"/>
              <a:gd name="connsiteY0" fmla="*/ 0 h 18288"/>
              <a:gd name="connsiteX1" fmla="*/ 733557 w 7269480"/>
              <a:gd name="connsiteY1" fmla="*/ 0 h 18288"/>
              <a:gd name="connsiteX2" fmla="*/ 1249029 w 7269480"/>
              <a:gd name="connsiteY2" fmla="*/ 0 h 18288"/>
              <a:gd name="connsiteX3" fmla="*/ 1764501 w 7269480"/>
              <a:gd name="connsiteY3" fmla="*/ 0 h 18288"/>
              <a:gd name="connsiteX4" fmla="*/ 2207278 w 7269480"/>
              <a:gd name="connsiteY4" fmla="*/ 0 h 18288"/>
              <a:gd name="connsiteX5" fmla="*/ 3013530 w 7269480"/>
              <a:gd name="connsiteY5" fmla="*/ 0 h 18288"/>
              <a:gd name="connsiteX6" fmla="*/ 3819781 w 7269480"/>
              <a:gd name="connsiteY6" fmla="*/ 0 h 18288"/>
              <a:gd name="connsiteX7" fmla="*/ 4626033 w 7269480"/>
              <a:gd name="connsiteY7" fmla="*/ 0 h 18288"/>
              <a:gd name="connsiteX8" fmla="*/ 5068810 w 7269480"/>
              <a:gd name="connsiteY8" fmla="*/ 0 h 18288"/>
              <a:gd name="connsiteX9" fmla="*/ 5656977 w 7269480"/>
              <a:gd name="connsiteY9" fmla="*/ 0 h 18288"/>
              <a:gd name="connsiteX10" fmla="*/ 6099755 w 7269480"/>
              <a:gd name="connsiteY10" fmla="*/ 0 h 18288"/>
              <a:gd name="connsiteX11" fmla="*/ 7269480 w 7269480"/>
              <a:gd name="connsiteY11" fmla="*/ 0 h 18288"/>
              <a:gd name="connsiteX12" fmla="*/ 7269480 w 7269480"/>
              <a:gd name="connsiteY12" fmla="*/ 18288 h 18288"/>
              <a:gd name="connsiteX13" fmla="*/ 6463229 w 7269480"/>
              <a:gd name="connsiteY13" fmla="*/ 18288 h 18288"/>
              <a:gd name="connsiteX14" fmla="*/ 6020451 w 7269480"/>
              <a:gd name="connsiteY14" fmla="*/ 18288 h 18288"/>
              <a:gd name="connsiteX15" fmla="*/ 5504979 w 7269480"/>
              <a:gd name="connsiteY15" fmla="*/ 18288 h 18288"/>
              <a:gd name="connsiteX16" fmla="*/ 4989507 w 7269480"/>
              <a:gd name="connsiteY16" fmla="*/ 18288 h 18288"/>
              <a:gd name="connsiteX17" fmla="*/ 4474035 w 7269480"/>
              <a:gd name="connsiteY17" fmla="*/ 18288 h 18288"/>
              <a:gd name="connsiteX18" fmla="*/ 3958562 w 7269480"/>
              <a:gd name="connsiteY18" fmla="*/ 18288 h 18288"/>
              <a:gd name="connsiteX19" fmla="*/ 3443090 w 7269480"/>
              <a:gd name="connsiteY19" fmla="*/ 18288 h 18288"/>
              <a:gd name="connsiteX20" fmla="*/ 2709533 w 7269480"/>
              <a:gd name="connsiteY20" fmla="*/ 18288 h 18288"/>
              <a:gd name="connsiteX21" fmla="*/ 2194061 w 7269480"/>
              <a:gd name="connsiteY21" fmla="*/ 18288 h 18288"/>
              <a:gd name="connsiteX22" fmla="*/ 1751284 w 7269480"/>
              <a:gd name="connsiteY22" fmla="*/ 18288 h 18288"/>
              <a:gd name="connsiteX23" fmla="*/ 1163117 w 7269480"/>
              <a:gd name="connsiteY23" fmla="*/ 18288 h 18288"/>
              <a:gd name="connsiteX24" fmla="*/ 0 w 7269480"/>
              <a:gd name="connsiteY24" fmla="*/ 18288 h 18288"/>
              <a:gd name="connsiteX25" fmla="*/ 0 w 7269480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9480" h="18288" fill="none" extrusionOk="0">
                <a:moveTo>
                  <a:pt x="0" y="0"/>
                </a:moveTo>
                <a:cubicBezTo>
                  <a:pt x="252138" y="-34015"/>
                  <a:pt x="430162" y="27723"/>
                  <a:pt x="733557" y="0"/>
                </a:cubicBezTo>
                <a:cubicBezTo>
                  <a:pt x="1036952" y="-27723"/>
                  <a:pt x="1017222" y="-19248"/>
                  <a:pt x="1249029" y="0"/>
                </a:cubicBezTo>
                <a:cubicBezTo>
                  <a:pt x="1480836" y="19248"/>
                  <a:pt x="1642747" y="25626"/>
                  <a:pt x="1764501" y="0"/>
                </a:cubicBezTo>
                <a:cubicBezTo>
                  <a:pt x="1886255" y="-25626"/>
                  <a:pt x="2079425" y="-7842"/>
                  <a:pt x="2207278" y="0"/>
                </a:cubicBezTo>
                <a:cubicBezTo>
                  <a:pt x="2335131" y="7842"/>
                  <a:pt x="2681832" y="37713"/>
                  <a:pt x="3013530" y="0"/>
                </a:cubicBezTo>
                <a:cubicBezTo>
                  <a:pt x="3345228" y="-37713"/>
                  <a:pt x="3481883" y="38779"/>
                  <a:pt x="3819781" y="0"/>
                </a:cubicBezTo>
                <a:cubicBezTo>
                  <a:pt x="4157679" y="-38779"/>
                  <a:pt x="4319607" y="-32632"/>
                  <a:pt x="4626033" y="0"/>
                </a:cubicBezTo>
                <a:cubicBezTo>
                  <a:pt x="4932459" y="32632"/>
                  <a:pt x="4944182" y="17568"/>
                  <a:pt x="5068810" y="0"/>
                </a:cubicBezTo>
                <a:cubicBezTo>
                  <a:pt x="5193438" y="-17568"/>
                  <a:pt x="5378174" y="-16107"/>
                  <a:pt x="5656977" y="0"/>
                </a:cubicBezTo>
                <a:cubicBezTo>
                  <a:pt x="5935780" y="16107"/>
                  <a:pt x="5910190" y="-15070"/>
                  <a:pt x="6099755" y="0"/>
                </a:cubicBezTo>
                <a:cubicBezTo>
                  <a:pt x="6289320" y="15070"/>
                  <a:pt x="6900837" y="-32203"/>
                  <a:pt x="7269480" y="0"/>
                </a:cubicBezTo>
                <a:cubicBezTo>
                  <a:pt x="7268614" y="7958"/>
                  <a:pt x="7270034" y="12943"/>
                  <a:pt x="7269480" y="18288"/>
                </a:cubicBezTo>
                <a:cubicBezTo>
                  <a:pt x="7078692" y="32307"/>
                  <a:pt x="6750249" y="10617"/>
                  <a:pt x="6463229" y="18288"/>
                </a:cubicBezTo>
                <a:cubicBezTo>
                  <a:pt x="6176209" y="25959"/>
                  <a:pt x="6203666" y="39135"/>
                  <a:pt x="6020451" y="18288"/>
                </a:cubicBezTo>
                <a:cubicBezTo>
                  <a:pt x="5837236" y="-2559"/>
                  <a:pt x="5688034" y="-3388"/>
                  <a:pt x="5504979" y="18288"/>
                </a:cubicBezTo>
                <a:cubicBezTo>
                  <a:pt x="5321924" y="39964"/>
                  <a:pt x="5191313" y="7061"/>
                  <a:pt x="4989507" y="18288"/>
                </a:cubicBezTo>
                <a:cubicBezTo>
                  <a:pt x="4787701" y="29515"/>
                  <a:pt x="4612238" y="34989"/>
                  <a:pt x="4474035" y="18288"/>
                </a:cubicBezTo>
                <a:cubicBezTo>
                  <a:pt x="4335832" y="1587"/>
                  <a:pt x="4094545" y="27267"/>
                  <a:pt x="3958562" y="18288"/>
                </a:cubicBezTo>
                <a:cubicBezTo>
                  <a:pt x="3822579" y="9309"/>
                  <a:pt x="3646287" y="-1530"/>
                  <a:pt x="3443090" y="18288"/>
                </a:cubicBezTo>
                <a:cubicBezTo>
                  <a:pt x="3239893" y="38106"/>
                  <a:pt x="3075699" y="9041"/>
                  <a:pt x="2709533" y="18288"/>
                </a:cubicBezTo>
                <a:cubicBezTo>
                  <a:pt x="2343367" y="27535"/>
                  <a:pt x="2428918" y="31018"/>
                  <a:pt x="2194061" y="18288"/>
                </a:cubicBezTo>
                <a:cubicBezTo>
                  <a:pt x="1959204" y="5558"/>
                  <a:pt x="1872298" y="17875"/>
                  <a:pt x="1751284" y="18288"/>
                </a:cubicBezTo>
                <a:cubicBezTo>
                  <a:pt x="1630270" y="18701"/>
                  <a:pt x="1443391" y="30083"/>
                  <a:pt x="1163117" y="18288"/>
                </a:cubicBezTo>
                <a:cubicBezTo>
                  <a:pt x="882843" y="6493"/>
                  <a:pt x="581151" y="4375"/>
                  <a:pt x="0" y="18288"/>
                </a:cubicBezTo>
                <a:cubicBezTo>
                  <a:pt x="493" y="10773"/>
                  <a:pt x="610" y="7338"/>
                  <a:pt x="0" y="0"/>
                </a:cubicBezTo>
                <a:close/>
              </a:path>
              <a:path w="7269480" h="18288" stroke="0" extrusionOk="0">
                <a:moveTo>
                  <a:pt x="0" y="0"/>
                </a:moveTo>
                <a:cubicBezTo>
                  <a:pt x="108514" y="-13627"/>
                  <a:pt x="358377" y="-21600"/>
                  <a:pt x="515472" y="0"/>
                </a:cubicBezTo>
                <a:cubicBezTo>
                  <a:pt x="672567" y="21600"/>
                  <a:pt x="740741" y="1149"/>
                  <a:pt x="958250" y="0"/>
                </a:cubicBezTo>
                <a:cubicBezTo>
                  <a:pt x="1175759" y="-1149"/>
                  <a:pt x="1323521" y="-14908"/>
                  <a:pt x="1473722" y="0"/>
                </a:cubicBezTo>
                <a:cubicBezTo>
                  <a:pt x="1623923" y="14908"/>
                  <a:pt x="1999682" y="13812"/>
                  <a:pt x="2134584" y="0"/>
                </a:cubicBezTo>
                <a:cubicBezTo>
                  <a:pt x="2269486" y="-13812"/>
                  <a:pt x="2558748" y="7617"/>
                  <a:pt x="2868140" y="0"/>
                </a:cubicBezTo>
                <a:cubicBezTo>
                  <a:pt x="3177532" y="-7617"/>
                  <a:pt x="3467796" y="3656"/>
                  <a:pt x="3674392" y="0"/>
                </a:cubicBezTo>
                <a:cubicBezTo>
                  <a:pt x="3880988" y="-3656"/>
                  <a:pt x="4101054" y="-15702"/>
                  <a:pt x="4480643" y="0"/>
                </a:cubicBezTo>
                <a:cubicBezTo>
                  <a:pt x="4860232" y="15702"/>
                  <a:pt x="4906779" y="-6670"/>
                  <a:pt x="5068810" y="0"/>
                </a:cubicBezTo>
                <a:cubicBezTo>
                  <a:pt x="5230841" y="6670"/>
                  <a:pt x="5495019" y="-21055"/>
                  <a:pt x="5802367" y="0"/>
                </a:cubicBezTo>
                <a:cubicBezTo>
                  <a:pt x="6109715" y="21055"/>
                  <a:pt x="6248383" y="9802"/>
                  <a:pt x="6463229" y="0"/>
                </a:cubicBezTo>
                <a:cubicBezTo>
                  <a:pt x="6678075" y="-9802"/>
                  <a:pt x="7063233" y="9440"/>
                  <a:pt x="7269480" y="0"/>
                </a:cubicBezTo>
                <a:cubicBezTo>
                  <a:pt x="7268794" y="7700"/>
                  <a:pt x="7268830" y="13442"/>
                  <a:pt x="7269480" y="18288"/>
                </a:cubicBezTo>
                <a:cubicBezTo>
                  <a:pt x="6950939" y="47121"/>
                  <a:pt x="6756956" y="13096"/>
                  <a:pt x="6608618" y="18288"/>
                </a:cubicBezTo>
                <a:cubicBezTo>
                  <a:pt x="6460280" y="23480"/>
                  <a:pt x="6230655" y="-1538"/>
                  <a:pt x="6020451" y="18288"/>
                </a:cubicBezTo>
                <a:cubicBezTo>
                  <a:pt x="5810247" y="38114"/>
                  <a:pt x="5619850" y="-10448"/>
                  <a:pt x="5432284" y="18288"/>
                </a:cubicBezTo>
                <a:cubicBezTo>
                  <a:pt x="5244718" y="47024"/>
                  <a:pt x="4984575" y="27926"/>
                  <a:pt x="4626033" y="18288"/>
                </a:cubicBezTo>
                <a:cubicBezTo>
                  <a:pt x="4267491" y="8650"/>
                  <a:pt x="4240108" y="40106"/>
                  <a:pt x="4110561" y="18288"/>
                </a:cubicBezTo>
                <a:cubicBezTo>
                  <a:pt x="3981014" y="-3530"/>
                  <a:pt x="3580293" y="41911"/>
                  <a:pt x="3377004" y="18288"/>
                </a:cubicBezTo>
                <a:cubicBezTo>
                  <a:pt x="3173715" y="-5335"/>
                  <a:pt x="3043404" y="10731"/>
                  <a:pt x="2934226" y="18288"/>
                </a:cubicBezTo>
                <a:cubicBezTo>
                  <a:pt x="2825048" y="25845"/>
                  <a:pt x="2427024" y="14732"/>
                  <a:pt x="2273365" y="18288"/>
                </a:cubicBezTo>
                <a:cubicBezTo>
                  <a:pt x="2119706" y="21844"/>
                  <a:pt x="1948744" y="43432"/>
                  <a:pt x="1757892" y="18288"/>
                </a:cubicBezTo>
                <a:cubicBezTo>
                  <a:pt x="1567040" y="-6856"/>
                  <a:pt x="1185958" y="10333"/>
                  <a:pt x="951641" y="18288"/>
                </a:cubicBezTo>
                <a:cubicBezTo>
                  <a:pt x="717324" y="26243"/>
                  <a:pt x="448990" y="-7235"/>
                  <a:pt x="0" y="18288"/>
                </a:cubicBezTo>
                <a:cubicBezTo>
                  <a:pt x="-4" y="9861"/>
                  <a:pt x="135" y="608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B7B0BD03-3F90-6E06-8F6F-8F14BC2DC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675270"/>
              </p:ext>
            </p:extLst>
          </p:nvPr>
        </p:nvGraphicFramePr>
        <p:xfrm>
          <a:off x="628650" y="2004446"/>
          <a:ext cx="78867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86" y="1040400"/>
            <a:ext cx="5899545" cy="70788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Cybersecurity is Everyone’s Responsibility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9144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85" y="3070719"/>
            <a:ext cx="5899546" cy="29379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Key Takeaways: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- Strong passwords, cautious behavior, and adherence to company policies are essential.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- Think critically about the information you share and how you share it.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- Always report suspicious activities to the IT/security team.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Your Role: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- Be an active participant in keeping our systems and data safe.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Final Thought: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"Security is not just about tools—it’s about people and their choices."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409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Custom</vt:lpstr>
      <vt:lpstr>Cybersecurity  Awareness  Jackson Mundy</vt:lpstr>
      <vt:lpstr>Introduction to Cybersecurity Awareness</vt:lpstr>
      <vt:lpstr>Passwords: Your First Line of Defense</vt:lpstr>
      <vt:lpstr>Beware of Social Engineering Attacks</vt:lpstr>
      <vt:lpstr>Protecting the Company Network</vt:lpstr>
      <vt:lpstr>Cybersecurity is Everyone’s Responsibility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Martin Mundy</dc:creator>
  <cp:keywords/>
  <dc:description>generated using python-pptx</dc:description>
  <cp:lastModifiedBy>Mundy, Jackson</cp:lastModifiedBy>
  <cp:revision>2</cp:revision>
  <dcterms:created xsi:type="dcterms:W3CDTF">2013-01-27T09:14:16Z</dcterms:created>
  <dcterms:modified xsi:type="dcterms:W3CDTF">2024-12-05T16:26:43Z</dcterms:modified>
  <cp:category/>
</cp:coreProperties>
</file>