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8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59" r:id="rId16"/>
    <p:sldId id="26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A9F9E-479E-4C2F-A029-28615DCE5E84}" v="100" dt="2024-10-21T19:42:07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5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Ff8xxLAMv2wPUxkNbBzVOz/SERVICE-VOLS?node-id=0-1&amp;t=Ak5qHgbMBOUFz5vl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000" dirty="0"/>
              <a:t>Sprint 1  </a:t>
            </a:r>
            <a:br>
              <a:rPr lang="fr-FR" sz="5000" dirty="0">
                <a:cs typeface="Posterama"/>
              </a:rPr>
            </a:br>
            <a:r>
              <a:rPr lang="fr-FR" sz="5000" dirty="0"/>
              <a:t>Réservation de vol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600" dirty="0">
                <a:ea typeface="+mn-lt"/>
                <a:cs typeface="+mn-lt"/>
              </a:rPr>
              <a:t>Nicholson Rainville Jacques,</a:t>
            </a:r>
          </a:p>
          <a:p>
            <a:r>
              <a:rPr lang="fr-FR" sz="1600" dirty="0">
                <a:ea typeface="+mn-lt"/>
                <a:cs typeface="+mn-lt"/>
              </a:rPr>
              <a:t>Teddy Cabrel </a:t>
            </a:r>
            <a:r>
              <a:rPr lang="fr-FR" sz="1600" dirty="0" err="1">
                <a:ea typeface="+mn-lt"/>
                <a:cs typeface="+mn-lt"/>
              </a:rPr>
              <a:t>Ekeu</a:t>
            </a:r>
            <a:r>
              <a:rPr lang="fr-FR" sz="1600" dirty="0">
                <a:ea typeface="+mn-lt"/>
                <a:cs typeface="+mn-lt"/>
              </a:rPr>
              <a:t> </a:t>
            </a:r>
            <a:r>
              <a:rPr lang="fr-FR" sz="1600" dirty="0" err="1">
                <a:ea typeface="+mn-lt"/>
                <a:cs typeface="+mn-lt"/>
              </a:rPr>
              <a:t>Mbouatchi</a:t>
            </a:r>
            <a:r>
              <a:rPr lang="fr-FR" sz="1600" dirty="0">
                <a:ea typeface="+mn-lt"/>
                <a:cs typeface="+mn-lt"/>
              </a:rPr>
              <a:t>,</a:t>
            </a:r>
            <a:endParaRPr lang="fr-FR" sz="1600" dirty="0"/>
          </a:p>
          <a:p>
            <a:r>
              <a:rPr lang="fr-FR" sz="1600" dirty="0">
                <a:ea typeface="+mn-lt"/>
                <a:cs typeface="+mn-lt"/>
              </a:rPr>
              <a:t>Cristina </a:t>
            </a:r>
            <a:r>
              <a:rPr lang="fr-FR" sz="1600" dirty="0" err="1">
                <a:ea typeface="+mn-lt"/>
                <a:cs typeface="+mn-lt"/>
              </a:rPr>
              <a:t>Candanedo</a:t>
            </a:r>
            <a:r>
              <a:rPr lang="fr-FR" sz="1600" dirty="0">
                <a:ea typeface="+mn-lt"/>
                <a:cs typeface="+mn-lt"/>
              </a:rPr>
              <a:t>,</a:t>
            </a:r>
          </a:p>
          <a:p>
            <a:r>
              <a:rPr lang="fr-FR" sz="1600" dirty="0">
                <a:ea typeface="+mn-lt"/>
                <a:cs typeface="+mn-lt"/>
              </a:rPr>
              <a:t>Rami </a:t>
            </a:r>
            <a:r>
              <a:rPr lang="fr-FR" sz="1600" dirty="0" err="1">
                <a:ea typeface="+mn-lt"/>
                <a:cs typeface="+mn-lt"/>
              </a:rPr>
              <a:t>Kassan</a:t>
            </a:r>
            <a:endParaRPr lang="fr-FR" sz="1600" dirty="0"/>
          </a:p>
        </p:txBody>
      </p:sp>
      <p:pic>
        <p:nvPicPr>
          <p:cNvPr id="4" name="Picture 3" descr="Avion en cercle rouge">
            <a:extLst>
              <a:ext uri="{FF2B5EF4-FFF2-40B4-BE49-F238E27FC236}">
                <a16:creationId xmlns:a16="http://schemas.microsoft.com/office/drawing/2014/main" id="{8320A900-1D12-7BB9-782A-132B7ACE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5" r="13665" b="-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Mes voyages (réservations/billets)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067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Mes voyages (réservations/billets)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778" y="1517368"/>
            <a:ext cx="2790444" cy="5129495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93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Zone Utilisateur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40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Mes voyages (réservations/billets)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778" y="1517368"/>
            <a:ext cx="2790444" cy="5129495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38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BCD641-A5D9-8272-61C0-3BF86852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63960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Interaction avec d’autres applications du </a:t>
            </a:r>
            <a:r>
              <a:rPr lang="fr-CA" dirty="0"/>
              <a:t>système</a:t>
            </a:r>
            <a:r>
              <a:rPr lang="en-US" dirty="0"/>
              <a:t>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B3BB9-0BC7-07A7-0665-8E78C006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4265235"/>
            <a:ext cx="4747018" cy="1447274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fr-CA" dirty="0">
                <a:ea typeface="+mn-lt"/>
                <a:cs typeface="+mn-lt"/>
              </a:rPr>
              <a:t>Notre application aura une </a:t>
            </a:r>
            <a:r>
              <a:rPr lang="fr-CA" dirty="0"/>
              <a:t>interaction avec le calendrier pour ajouter les réservations de vol.</a:t>
            </a:r>
          </a:p>
          <a:p>
            <a:r>
              <a:rPr lang="fr-CA" dirty="0">
                <a:ea typeface="+mn-lt"/>
                <a:cs typeface="+mn-lt"/>
              </a:rPr>
              <a:t>Lorsque le client réserve un vol l'événement peut </a:t>
            </a:r>
            <a:r>
              <a:rPr lang="fr-CA">
                <a:ea typeface="+mn-lt"/>
                <a:cs typeface="+mn-lt"/>
              </a:rPr>
              <a:t>être enregistré </a:t>
            </a:r>
            <a:r>
              <a:rPr lang="fr-CA" dirty="0">
                <a:ea typeface="+mn-lt"/>
                <a:cs typeface="+mn-lt"/>
              </a:rPr>
              <a:t>dans le calendrier.</a:t>
            </a:r>
          </a:p>
        </p:txBody>
      </p:sp>
      <p:pic>
        <p:nvPicPr>
          <p:cNvPr id="4" name="Image 3" descr="Google is Bringing Month View Back to Calendar for Android">
            <a:extLst>
              <a:ext uri="{FF2B5EF4-FFF2-40B4-BE49-F238E27FC236}">
                <a16:creationId xmlns:a16="http://schemas.microsoft.com/office/drawing/2014/main" id="{A8427C52-AD4D-9673-50B2-CE9D2FED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1" b="6342"/>
          <a:stretch/>
        </p:blipFill>
        <p:spPr>
          <a:xfrm>
            <a:off x="6607566" y="980652"/>
            <a:ext cx="4968327" cy="41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7E5E8C-6F3A-7B4F-D0A0-77C2482E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Évaluation de la sécurité à mettre en place (sensibilité des données)</a:t>
            </a:r>
            <a:endParaRPr lang="fr-F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71B6E-C708-63E4-BBFB-D955A78B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ea typeface="+mn-lt"/>
                <a:cs typeface="+mn-lt"/>
              </a:rPr>
              <a:t>Pour notre application, on a décidé de sauvegarde des données localement tels que préférences de destinations, historique des recherches, et préférences de repas (végétarien, collations, allergies).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Pour les donnes à échanger avec le service extérieur (notre api) seront les vols disponibles, les réservations (Création, modification, annulation, historique), Les informations de l’utilisateur (nom, passeport, email, ses réservations ).</a:t>
            </a:r>
          </a:p>
        </p:txBody>
      </p:sp>
    </p:spTree>
    <p:extLst>
      <p:ext uri="{BB962C8B-B14F-4D97-AF65-F5344CB8AC3E}">
        <p14:creationId xmlns:p14="http://schemas.microsoft.com/office/powerpoint/2010/main" val="176726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7E5E8C-6F3A-7B4F-D0A0-77C2482E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Évaluation de la sécurité à mettre en place (sensibilité des données)</a:t>
            </a:r>
            <a:endParaRPr lang="fr-F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71B6E-C708-63E4-BBFB-D955A78B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Puisque les données utilisateur sont des données sensibles, nous devrons faire attention à la sécurité mise en place pour le traitement de celles-ci.</a:t>
            </a:r>
          </a:p>
        </p:txBody>
      </p:sp>
    </p:spTree>
    <p:extLst>
      <p:ext uri="{BB962C8B-B14F-4D97-AF65-F5344CB8AC3E}">
        <p14:creationId xmlns:p14="http://schemas.microsoft.com/office/powerpoint/2010/main" val="1895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A4C8A8-B532-3A26-2833-29BFEFF1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Fenêtres utiles et fonctionnalités</a:t>
            </a:r>
            <a:endParaRPr lang="fr-F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F5802-2A18-83DE-F9FE-0191DB3D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Notre app permet de </a:t>
            </a:r>
            <a:r>
              <a:rPr lang="fr-FR" dirty="0">
                <a:ea typeface="+mn-lt"/>
                <a:cs typeface="+mn-lt"/>
              </a:rPr>
              <a:t>voir les vols disponibles.</a:t>
            </a:r>
          </a:p>
          <a:p>
            <a:r>
              <a:rPr lang="fr-FR" dirty="0">
                <a:ea typeface="+mn-lt"/>
                <a:cs typeface="+mn-lt"/>
              </a:rPr>
              <a:t>Créer une réservation (choix du vol, de la classe, du siège, du repas).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700" dirty="0"/>
              <a:t>Lien du design sur </a:t>
            </a:r>
            <a:r>
              <a:rPr lang="fr-FR" sz="1700" dirty="0" err="1"/>
              <a:t>Figma</a:t>
            </a:r>
            <a:r>
              <a:rPr lang="fr-FR" sz="1700" dirty="0"/>
              <a:t> :  </a:t>
            </a:r>
            <a:endParaRPr lang="fr-FR" sz="1700" dirty="0">
              <a:ea typeface="+mn-lt"/>
              <a:cs typeface="+mn-lt"/>
            </a:endParaRPr>
          </a:p>
          <a:p>
            <a:r>
              <a:rPr lang="fr-FR" sz="1700" dirty="0">
                <a:ea typeface="+mn-lt"/>
                <a:cs typeface="+mn-lt"/>
                <a:hlinkClick r:id="rId2"/>
              </a:rPr>
              <a:t>https://www.figma.com/design/Ff8xxLAMv2wPUxkNbBzVOz/SERVICE-VOLS?node-id=0-1&amp;t=Ak5qHgbMBOUFz5vl-1</a:t>
            </a:r>
            <a:endParaRPr lang="fr-FR" sz="1700" dirty="0">
              <a:ea typeface="+mn-lt"/>
              <a:cs typeface="+mn-l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48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BCD641-A5D9-8272-61C0-3BF86852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Présentation du service externe</a:t>
            </a:r>
            <a:endParaRPr lang="fr-FR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B3BB9-0BC7-07A7-0665-8E78C006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>
                <a:ea typeface="+mn-lt"/>
                <a:cs typeface="+mn-lt"/>
              </a:rPr>
              <a:t>Pour l'API nous la développons dans le cours de service d’échange de données.</a:t>
            </a:r>
          </a:p>
          <a:p>
            <a:endParaRPr lang="fr-FR" dirty="0"/>
          </a:p>
          <a:p>
            <a:r>
              <a:rPr lang="fr-FR" dirty="0"/>
              <a:t>API : </a:t>
            </a:r>
          </a:p>
          <a:p>
            <a:r>
              <a:rPr lang="fr-FR" dirty="0"/>
              <a:t>Réservation de vols : </a:t>
            </a:r>
          </a:p>
          <a:p>
            <a:pPr marL="342900" indent="-342900">
              <a:buFontTx/>
              <a:buChar char="-"/>
            </a:pPr>
            <a:r>
              <a:rPr lang="fr-FR" dirty="0"/>
              <a:t>Notre api permet aux administrateur et employés de créer, annuler et modifier des vols. </a:t>
            </a:r>
          </a:p>
          <a:p>
            <a:pPr marL="342900" indent="-342900">
              <a:buFontTx/>
              <a:buChar char="-"/>
            </a:pPr>
            <a:r>
              <a:rPr lang="fr-FR" dirty="0"/>
              <a:t>Les clients eux peuvent, réserver des vols, modifier et annuler les réservations.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75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33340-ABE5-4D83-C14E-85805ED5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632" y="2417930"/>
            <a:ext cx="5125941" cy="1936746"/>
          </a:xfrm>
        </p:spPr>
        <p:txBody>
          <a:bodyPr>
            <a:normAutofit/>
          </a:bodyPr>
          <a:lstStyle/>
          <a:p>
            <a:r>
              <a:rPr lang="fr-CA" dirty="0"/>
              <a:t>Accueil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E67BB-A2CF-9F72-4408-73330FCFB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8620" y="552782"/>
            <a:ext cx="3082871" cy="56670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61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Recherche de vols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6863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0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Vol spécifique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514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Vol spécifique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526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Vol spécifique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320" y="1443477"/>
            <a:ext cx="2790444" cy="5129495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772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Mes voyages (réservations/billets)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63287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8E2E2"/>
      </a:lt2>
      <a:accent1>
        <a:srgbClr val="7DAAA9"/>
      </a:accent1>
      <a:accent2>
        <a:srgbClr val="7CA3BD"/>
      </a:accent2>
      <a:accent3>
        <a:srgbClr val="939DC9"/>
      </a:accent3>
      <a:accent4>
        <a:srgbClr val="8B7CBD"/>
      </a:accent4>
      <a:accent5>
        <a:srgbClr val="B693C9"/>
      </a:accent5>
      <a:accent6>
        <a:srgbClr val="BD7CB8"/>
      </a:accent6>
      <a:hlink>
        <a:srgbClr val="AE696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336</Words>
  <Application>Microsoft Office PowerPoint</Application>
  <PresentationFormat>Grand écran</PresentationFormat>
  <Paragraphs>38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Posterama</vt:lpstr>
      <vt:lpstr>SplashVTI</vt:lpstr>
      <vt:lpstr>Sprint 1   Réservation de vol</vt:lpstr>
      <vt:lpstr>Fenêtres utiles et fonctionnalités</vt:lpstr>
      <vt:lpstr>Présentation du service externe</vt:lpstr>
      <vt:lpstr>Accueil</vt:lpstr>
      <vt:lpstr>Recherche de vols</vt:lpstr>
      <vt:lpstr>Vol spécifique</vt:lpstr>
      <vt:lpstr>Vol spécifique</vt:lpstr>
      <vt:lpstr>Vol spécifique</vt:lpstr>
      <vt:lpstr>Mes voyages (réservations/billets)</vt:lpstr>
      <vt:lpstr>Mes voyages (réservations/billets)</vt:lpstr>
      <vt:lpstr>Mes voyages (réservations/billets)</vt:lpstr>
      <vt:lpstr>Zone Utilisateur</vt:lpstr>
      <vt:lpstr>Mes voyages (réservations/billets)</vt:lpstr>
      <vt:lpstr>Interaction avec d’autres applications du système Android</vt:lpstr>
      <vt:lpstr>Évaluation de la sécurité à mettre en place (sensibilité des données)</vt:lpstr>
      <vt:lpstr>Évaluation de la sécurité à mettre en place (sensibilité des données)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  Réservation de vol</dc:title>
  <dc:creator/>
  <cp:lastModifiedBy>Rainville Jacques Nicholson</cp:lastModifiedBy>
  <cp:revision>183</cp:revision>
  <dcterms:created xsi:type="dcterms:W3CDTF">2024-10-19T00:41:28Z</dcterms:created>
  <dcterms:modified xsi:type="dcterms:W3CDTF">2024-10-22T00:23:57Z</dcterms:modified>
</cp:coreProperties>
</file>