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821" r:id="rId2"/>
  </p:sldMasterIdLst>
  <p:notesMasterIdLst>
    <p:notesMasterId r:id="rId18"/>
  </p:notesMasterIdLst>
  <p:handoutMasterIdLst>
    <p:handoutMasterId r:id="rId19"/>
  </p:handoutMasterIdLst>
  <p:sldIdLst>
    <p:sldId id="256"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25" r:id="rId1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79239" autoAdjust="0"/>
  </p:normalViewPr>
  <p:slideViewPr>
    <p:cSldViewPr>
      <p:cViewPr varScale="1">
        <p:scale>
          <a:sx n="89" d="100"/>
          <a:sy n="89" d="100"/>
        </p:scale>
        <p:origin x="-22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46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01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501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01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52DC701-F895-48EF-AB78-220A876716C0}" type="slidenum">
              <a:rPr lang="en-US" altLang="zh-CN"/>
              <a:pPr>
                <a:defRPr/>
              </a:pPr>
              <a:t>‹#›</a:t>
            </a:fld>
            <a:endParaRPr lang="en-US" altLang="zh-CN"/>
          </a:p>
        </p:txBody>
      </p:sp>
    </p:spTree>
    <p:extLst>
      <p:ext uri="{BB962C8B-B14F-4D97-AF65-F5344CB8AC3E}">
        <p14:creationId xmlns="" xmlns:p14="http://schemas.microsoft.com/office/powerpoint/2010/main" val="3532728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53B9D41-AC98-4163-A38D-2E6CC31F6661}" type="slidenum">
              <a:rPr lang="en-US" altLang="zh-CN"/>
              <a:pPr>
                <a:defRPr/>
              </a:pPr>
              <a:t>‹#›</a:t>
            </a:fld>
            <a:endParaRPr lang="en-US" altLang="zh-CN"/>
          </a:p>
        </p:txBody>
      </p:sp>
    </p:spTree>
    <p:extLst>
      <p:ext uri="{BB962C8B-B14F-4D97-AF65-F5344CB8AC3E}">
        <p14:creationId xmlns="" xmlns:p14="http://schemas.microsoft.com/office/powerpoint/2010/main" val="1321177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E0B556-49B3-40F1-B583-0E7CE4326052}" type="slidenum">
              <a:rPr lang="en-US" altLang="zh-CN" smtClean="0"/>
              <a:pPr/>
              <a:t>1</a:t>
            </a:fld>
            <a:endParaRPr lang="en-US" altLang="zh-CN" smtClean="0"/>
          </a:p>
        </p:txBody>
      </p:sp>
    </p:spTree>
    <p:extLst>
      <p:ext uri="{BB962C8B-B14F-4D97-AF65-F5344CB8AC3E}">
        <p14:creationId xmlns="" xmlns:p14="http://schemas.microsoft.com/office/powerpoint/2010/main" val="472400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14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接下来重点说说</a:t>
            </a:r>
            <a:r>
              <a:rPr lang="en-US" altLang="zh-CN" sz="1200" b="1" i="0" kern="1200" dirty="0" err="1" smtClean="0">
                <a:solidFill>
                  <a:schemeClr val="tx1"/>
                </a:solidFill>
                <a:latin typeface="Arial" charset="0"/>
                <a:ea typeface="宋体" pitchFamily="2" charset="-122"/>
                <a:cs typeface="+mn-cs"/>
              </a:rPr>
              <a:t>Gitflow</a:t>
            </a:r>
            <a:r>
              <a:rPr lang="en-US" altLang="zh-CN" sz="1200" b="1" i="0" kern="1200" dirty="0" smtClean="0">
                <a:solidFill>
                  <a:schemeClr val="tx1"/>
                </a:solidFill>
                <a:latin typeface="Arial" charset="0"/>
                <a:ea typeface="宋体" pitchFamily="2" charset="-122"/>
                <a:cs typeface="+mn-cs"/>
              </a:rPr>
              <a:t> Workflow</a:t>
            </a:r>
            <a:endParaRPr lang="zh-CN" altLang="en-US" dirty="0"/>
          </a:p>
        </p:txBody>
      </p:sp>
      <p:sp>
        <p:nvSpPr>
          <p:cNvPr id="4" name="灯片编号占位符 3"/>
          <p:cNvSpPr>
            <a:spLocks noGrp="1"/>
          </p:cNvSpPr>
          <p:nvPr>
            <p:ph type="sldNum" sz="quarter" idx="10"/>
          </p:nvPr>
        </p:nvSpPr>
        <p:spPr/>
        <p:txBody>
          <a:bodyPr/>
          <a:lstStyle/>
          <a:p>
            <a:pPr>
              <a:defRPr/>
            </a:pPr>
            <a:fld id="{A53B9D41-AC98-4163-A38D-2E6CC31F6661}"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3" name="组合 13"/>
          <p:cNvGrpSpPr>
            <a:grpSpLocks/>
          </p:cNvGrpSpPr>
          <p:nvPr userDrawn="1"/>
        </p:nvGrpSpPr>
        <p:grpSpPr bwMode="auto">
          <a:xfrm>
            <a:off x="-17463" y="2228850"/>
            <a:ext cx="9159876" cy="4171950"/>
            <a:chOff x="-26775" y="3348455"/>
            <a:chExt cx="14427135" cy="72000"/>
          </a:xfrm>
        </p:grpSpPr>
        <p:sp>
          <p:nvSpPr>
            <p:cNvPr id="4" name="矩形 14"/>
            <p:cNvSpPr>
              <a:spLocks noChangeArrowheads="1"/>
            </p:cNvSpPr>
            <p:nvPr userDrawn="1"/>
          </p:nvSpPr>
          <p:spPr bwMode="auto">
            <a:xfrm>
              <a:off x="383287" y="3348455"/>
              <a:ext cx="1305193" cy="72000"/>
            </a:xfrm>
            <a:prstGeom prst="rect">
              <a:avLst/>
            </a:prstGeom>
            <a:solidFill>
              <a:srgbClr val="00A073"/>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5" name="矩形 15"/>
            <p:cNvSpPr>
              <a:spLocks noChangeArrowheads="1"/>
            </p:cNvSpPr>
            <p:nvPr userDrawn="1"/>
          </p:nvSpPr>
          <p:spPr bwMode="auto">
            <a:xfrm>
              <a:off x="1795995" y="3348455"/>
              <a:ext cx="1305193" cy="72000"/>
            </a:xfrm>
            <a:prstGeom prst="rect">
              <a:avLst/>
            </a:prstGeom>
            <a:solidFill>
              <a:srgbClr val="0062A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6" name="矩形 16"/>
            <p:cNvSpPr>
              <a:spLocks noChangeArrowheads="1"/>
            </p:cNvSpPr>
            <p:nvPr userDrawn="1"/>
          </p:nvSpPr>
          <p:spPr bwMode="auto">
            <a:xfrm>
              <a:off x="2341076" y="3348455"/>
              <a:ext cx="12059284" cy="72000"/>
            </a:xfrm>
            <a:prstGeom prst="rect">
              <a:avLst/>
            </a:prstGeom>
            <a:solidFill>
              <a:srgbClr val="00479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7" name="矩形 17"/>
            <p:cNvSpPr>
              <a:spLocks noChangeArrowheads="1"/>
            </p:cNvSpPr>
            <p:nvPr userDrawn="1"/>
          </p:nvSpPr>
          <p:spPr bwMode="auto">
            <a:xfrm>
              <a:off x="-26775" y="3348455"/>
              <a:ext cx="1152671" cy="72000"/>
            </a:xfrm>
            <a:prstGeom prst="rect">
              <a:avLst/>
            </a:prstGeom>
            <a:solidFill>
              <a:srgbClr val="00819C"/>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grpSp>
      <p:pic>
        <p:nvPicPr>
          <p:cNvPr id="8" name="Picture 7" descr="彩色logo"/>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35000" y="539750"/>
            <a:ext cx="2565400"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9"/>
          <p:cNvSpPr txBox="1">
            <a:spLocks noChangeArrowheads="1"/>
          </p:cNvSpPr>
          <p:nvPr userDrawn="1"/>
        </p:nvSpPr>
        <p:spPr bwMode="auto">
          <a:xfrm>
            <a:off x="7200900" y="714375"/>
            <a:ext cx="1685925" cy="233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8055" tIns="29028" rIns="58055" bIns="29028">
            <a:spAutoFit/>
          </a:bodyPr>
          <a:lstStyle>
            <a:lvl1pPr defTabSz="1293813" eaLnBrk="0" hangingPunct="0">
              <a:defRPr sz="2800">
                <a:solidFill>
                  <a:schemeClr val="tx1"/>
                </a:solidFill>
                <a:latin typeface="Arial" charset="0"/>
                <a:ea typeface="宋体" charset="-122"/>
              </a:defRPr>
            </a:lvl1pPr>
            <a:lvl2pPr marL="742950" indent="-285750" defTabSz="1293813" eaLnBrk="0" hangingPunct="0">
              <a:defRPr sz="2800">
                <a:solidFill>
                  <a:schemeClr val="tx1"/>
                </a:solidFill>
                <a:latin typeface="Arial" charset="0"/>
                <a:ea typeface="宋体" charset="-122"/>
              </a:defRPr>
            </a:lvl2pPr>
            <a:lvl3pPr marL="1143000" indent="-228600" defTabSz="1293813" eaLnBrk="0" hangingPunct="0">
              <a:defRPr sz="2800">
                <a:solidFill>
                  <a:schemeClr val="tx1"/>
                </a:solidFill>
                <a:latin typeface="Arial" charset="0"/>
                <a:ea typeface="宋体" charset="-122"/>
              </a:defRPr>
            </a:lvl3pPr>
            <a:lvl4pPr marL="1600200" indent="-228600" defTabSz="1293813" eaLnBrk="0" hangingPunct="0">
              <a:defRPr sz="2800">
                <a:solidFill>
                  <a:schemeClr val="tx1"/>
                </a:solidFill>
                <a:latin typeface="Arial" charset="0"/>
                <a:ea typeface="宋体" charset="-122"/>
              </a:defRPr>
            </a:lvl4pPr>
            <a:lvl5pPr marL="2057400" indent="-228600" defTabSz="1293813" eaLnBrk="0" hangingPunct="0">
              <a:defRPr sz="2800">
                <a:solidFill>
                  <a:schemeClr val="tx1"/>
                </a:solidFill>
                <a:latin typeface="Arial" charset="0"/>
                <a:ea typeface="宋体" charset="-122"/>
              </a:defRPr>
            </a:lvl5pPr>
            <a:lvl6pPr marL="25146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6pPr>
            <a:lvl7pPr marL="29718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7pPr>
            <a:lvl8pPr marL="34290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8pPr>
            <a:lvl9pPr marL="38862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9pPr>
          </a:lstStyle>
          <a:p>
            <a:pPr eaLnBrk="1" hangingPunct="1">
              <a:spcBef>
                <a:spcPct val="50000"/>
              </a:spcBef>
              <a:defRPr/>
            </a:pPr>
            <a:r>
              <a:rPr lang="en-US" altLang="zh-CN" sz="1100" dirty="0" smtClean="0">
                <a:solidFill>
                  <a:srgbClr val="0068B7"/>
                </a:solidFill>
                <a:latin typeface="Arial" pitchFamily="34" charset="0"/>
                <a:cs typeface="Arial" pitchFamily="34" charset="0"/>
              </a:rPr>
              <a:t>www.thunisoft.com</a:t>
            </a:r>
            <a:endParaRPr lang="zh-CN" altLang="en-US" sz="1100" dirty="0" smtClean="0">
              <a:solidFill>
                <a:srgbClr val="0068B7"/>
              </a:solidFill>
              <a:latin typeface="Arial" pitchFamily="34" charset="0"/>
              <a:cs typeface="Arial" pitchFamily="34" charset="0"/>
            </a:endParaRPr>
          </a:p>
        </p:txBody>
      </p:sp>
      <p:sp>
        <p:nvSpPr>
          <p:cNvPr id="11" name="Rectangle 11"/>
          <p:cNvSpPr>
            <a:spLocks noChangeArrowheads="1"/>
          </p:cNvSpPr>
          <p:nvPr userDrawn="1"/>
        </p:nvSpPr>
        <p:spPr bwMode="auto">
          <a:xfrm>
            <a:off x="1646238" y="6065838"/>
            <a:ext cx="542925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8055" tIns="29028" rIns="58055" bIns="29028">
            <a:spAutoFit/>
          </a:bodyPr>
          <a:lstStyle>
            <a:lvl1pPr defTabSz="820738">
              <a:defRPr>
                <a:solidFill>
                  <a:schemeClr val="tx1"/>
                </a:solidFill>
                <a:latin typeface="Arial" panose="020B0604020202020204" pitchFamily="34" charset="0"/>
                <a:ea typeface="宋体" panose="02010600030101010101" pitchFamily="2" charset="-122"/>
              </a:defRPr>
            </a:lvl1pPr>
            <a:lvl2pPr marL="742950" indent="-285750" defTabSz="820738">
              <a:defRPr>
                <a:solidFill>
                  <a:schemeClr val="tx1"/>
                </a:solidFill>
                <a:latin typeface="Arial" panose="020B0604020202020204" pitchFamily="34" charset="0"/>
                <a:ea typeface="宋体" panose="02010600030101010101" pitchFamily="2" charset="-122"/>
              </a:defRPr>
            </a:lvl2pPr>
            <a:lvl3pPr marL="1143000" indent="-228600" defTabSz="820738">
              <a:defRPr>
                <a:solidFill>
                  <a:schemeClr val="tx1"/>
                </a:solidFill>
                <a:latin typeface="Arial" panose="020B0604020202020204" pitchFamily="34" charset="0"/>
                <a:ea typeface="宋体" panose="02010600030101010101" pitchFamily="2" charset="-122"/>
              </a:defRPr>
            </a:lvl3pPr>
            <a:lvl4pPr marL="1600200" indent="-228600" defTabSz="820738">
              <a:defRPr>
                <a:solidFill>
                  <a:schemeClr val="tx1"/>
                </a:solidFill>
                <a:latin typeface="Arial" panose="020B0604020202020204" pitchFamily="34" charset="0"/>
                <a:ea typeface="宋体" panose="02010600030101010101" pitchFamily="2" charset="-122"/>
              </a:defRPr>
            </a:lvl4pPr>
            <a:lvl5pPr marL="2057400" indent="-228600" defTabSz="820738">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000" smtClean="0">
                <a:solidFill>
                  <a:schemeClr val="bg1"/>
                </a:solidFill>
                <a:latin typeface="微软雅黑" panose="020B0503020204020204" pitchFamily="34" charset="-122"/>
                <a:ea typeface="微软雅黑" panose="020B0503020204020204" pitchFamily="34" charset="-122"/>
              </a:rPr>
              <a:t>北京华宇信息技术有限公司</a:t>
            </a:r>
            <a:r>
              <a:rPr lang="zh-CN" altLang="en-US" sz="900" smtClean="0">
                <a:solidFill>
                  <a:schemeClr val="bg1"/>
                </a:solidFill>
                <a:latin typeface="微软雅黑" panose="020B0503020204020204" pitchFamily="34" charset="-122"/>
                <a:ea typeface="微软雅黑" panose="020B0503020204020204" pitchFamily="34" charset="-122"/>
              </a:rPr>
              <a:t> </a:t>
            </a:r>
            <a:r>
              <a:rPr lang="en-US" altLang="zh-CN" sz="800" smtClean="0">
                <a:solidFill>
                  <a:schemeClr val="bg1"/>
                </a:solidFill>
                <a:cs typeface="Arial" panose="020B0604020202020204" pitchFamily="34" charset="0"/>
              </a:rPr>
              <a:t>BEIJING THUNISOFT INFORMATION TECHNOLOGY CORPORATION LIMITED</a:t>
            </a:r>
            <a:endParaRPr lang="zh-CN" altLang="en-US" sz="800" smtClean="0">
              <a:solidFill>
                <a:schemeClr val="bg1"/>
              </a:solidFill>
              <a:cs typeface="Arial" panose="020B0604020202020204" pitchFamily="34" charset="0"/>
            </a:endParaRPr>
          </a:p>
        </p:txBody>
      </p:sp>
      <p:sp>
        <p:nvSpPr>
          <p:cNvPr id="12" name="Rectangle 4"/>
          <p:cNvSpPr txBox="1">
            <a:spLocks noChangeArrowheads="1"/>
          </p:cNvSpPr>
          <p:nvPr userDrawn="1"/>
        </p:nvSpPr>
        <p:spPr>
          <a:xfrm>
            <a:off x="1638300" y="5553075"/>
            <a:ext cx="2133600" cy="476250"/>
          </a:xfrm>
          <a:prstGeom prst="rect">
            <a:avLst/>
          </a:prstGeom>
        </p:spPr>
        <p:txBody>
          <a:bodyPr anchor="ctr"/>
          <a:lstStyle>
            <a:defPPr>
              <a:defRPr lang="zh-CN"/>
            </a:defPPr>
            <a:lvl1pPr marL="0" algn="l" defTabSz="914400" rtl="0" eaLnBrk="1" latinLnBrk="0" hangingPunct="1">
              <a:defRPr sz="1200" i="0" kern="1200" smtClean="0">
                <a:solidFill>
                  <a:schemeClr val="bg1"/>
                </a:solidFill>
                <a:latin typeface="Exo"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9329283-96AF-4146-A0DF-F154670DCF22}" type="datetime1">
              <a:rPr lang="zh-CN" altLang="en-US">
                <a:latin typeface="Arial" pitchFamily="34" charset="0"/>
                <a:cs typeface="Arial" pitchFamily="34" charset="0"/>
              </a:rPr>
              <a:pPr>
                <a:defRPr/>
              </a:pPr>
              <a:t>2017-1-16</a:t>
            </a:fld>
            <a:endParaRPr lang="zh-CN" altLang="zh-CN" dirty="0">
              <a:latin typeface="Arial" pitchFamily="34" charset="0"/>
              <a:cs typeface="Arial" pitchFamily="34" charset="0"/>
            </a:endParaRPr>
          </a:p>
        </p:txBody>
      </p:sp>
      <p:sp>
        <p:nvSpPr>
          <p:cNvPr id="10" name="标题 1"/>
          <p:cNvSpPr>
            <a:spLocks noGrp="1"/>
          </p:cNvSpPr>
          <p:nvPr>
            <p:ph type="ctrTitle"/>
          </p:nvPr>
        </p:nvSpPr>
        <p:spPr>
          <a:xfrm>
            <a:off x="1624136" y="2130425"/>
            <a:ext cx="7772400" cy="1470025"/>
          </a:xfrm>
        </p:spPr>
        <p:txBody>
          <a:bodyPr>
            <a:normAutofit/>
          </a:bodyPr>
          <a:lstStyle>
            <a:lvl1pPr>
              <a:defRPr sz="400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13" name="日期占位符 3"/>
          <p:cNvSpPr>
            <a:spLocks noGrp="1"/>
          </p:cNvSpPr>
          <p:nvPr>
            <p:ph type="dt" sz="half" idx="10"/>
          </p:nvPr>
        </p:nvSpPr>
        <p:spPr>
          <a:xfrm>
            <a:off x="709613" y="6356350"/>
            <a:ext cx="2133600" cy="365125"/>
          </a:xfrm>
          <a:prstGeom prst="rect">
            <a:avLst/>
          </a:prstGeom>
        </p:spPr>
        <p:txBody>
          <a:bodyPr/>
          <a:lstStyle>
            <a:lvl1pPr>
              <a:defRPr>
                <a:latin typeface="Arial" charset="0"/>
              </a:defRPr>
            </a:lvl1pPr>
          </a:lstStyle>
          <a:p>
            <a:pPr>
              <a:defRPr/>
            </a:pPr>
            <a:fld id="{FA5047E4-597C-40EC-BC22-AA1323D67A45}" type="datetime1">
              <a:rPr lang="zh-CN" altLang="en-US"/>
              <a:pPr>
                <a:defRPr/>
              </a:pPr>
              <a:t>2017-1-16</a:t>
            </a:fld>
            <a:endParaRPr lang="zh-CN" altLang="en-US"/>
          </a:p>
        </p:txBody>
      </p:sp>
      <p:sp>
        <p:nvSpPr>
          <p:cNvPr id="14"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a:defRPr/>
            </a:pPr>
            <a:endParaRPr lang="zh-CN" altLang="en-US"/>
          </a:p>
        </p:txBody>
      </p:sp>
      <p:sp>
        <p:nvSpPr>
          <p:cNvPr id="15" name="灯片编号占位符 5"/>
          <p:cNvSpPr>
            <a:spLocks noGrp="1"/>
          </p:cNvSpPr>
          <p:nvPr>
            <p:ph type="sldNum" sz="quarter" idx="12"/>
          </p:nvPr>
        </p:nvSpPr>
        <p:spPr/>
        <p:txBody>
          <a:bodyPr/>
          <a:lstStyle>
            <a:lvl1pPr>
              <a:defRPr/>
            </a:lvl1pPr>
          </a:lstStyle>
          <a:p>
            <a:pPr>
              <a:defRPr/>
            </a:pPr>
            <a:fld id="{42C81DEA-B8F8-40C0-8F35-36E954264E44}" type="slidenum">
              <a:rPr lang="zh-CN" altLang="en-US"/>
              <a:pPr>
                <a:defRPr/>
              </a:pPr>
              <a:t>‹#›</a:t>
            </a:fld>
            <a:endParaRPr lang="zh-CN" altLang="en-US"/>
          </a:p>
        </p:txBody>
      </p:sp>
    </p:spTree>
    <p:extLst>
      <p:ext uri="{BB962C8B-B14F-4D97-AF65-F5344CB8AC3E}">
        <p14:creationId xmlns="" xmlns:p14="http://schemas.microsoft.com/office/powerpoint/2010/main" val="110389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7DF5FB8F-8B91-4B1F-B2D1-5CE9C347F605}" type="slidenum">
              <a:rPr lang="zh-CN" altLang="en-US"/>
              <a:pPr>
                <a:defRPr/>
              </a:pPr>
              <a:t>‹#›</a:t>
            </a:fld>
            <a:endParaRPr lang="zh-CN" altLang="en-US"/>
          </a:p>
        </p:txBody>
      </p:sp>
    </p:spTree>
    <p:extLst>
      <p:ext uri="{BB962C8B-B14F-4D97-AF65-F5344CB8AC3E}">
        <p14:creationId xmlns="" xmlns:p14="http://schemas.microsoft.com/office/powerpoint/2010/main" val="209168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2CEF6F43-3DB0-41D0-85A6-F41EE97A7587}" type="slidenum">
              <a:rPr lang="zh-CN" altLang="en-US"/>
              <a:pPr>
                <a:defRPr/>
              </a:pPr>
              <a:t>‹#›</a:t>
            </a:fld>
            <a:endParaRPr lang="zh-CN" altLang="en-US"/>
          </a:p>
        </p:txBody>
      </p:sp>
    </p:spTree>
    <p:extLst>
      <p:ext uri="{BB962C8B-B14F-4D97-AF65-F5344CB8AC3E}">
        <p14:creationId xmlns="" xmlns:p14="http://schemas.microsoft.com/office/powerpoint/2010/main" val="2120454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3" name="组合 13"/>
          <p:cNvGrpSpPr>
            <a:grpSpLocks/>
          </p:cNvGrpSpPr>
          <p:nvPr/>
        </p:nvGrpSpPr>
        <p:grpSpPr bwMode="auto">
          <a:xfrm>
            <a:off x="-17463" y="2228850"/>
            <a:ext cx="9159876" cy="4171950"/>
            <a:chOff x="-26775" y="3348455"/>
            <a:chExt cx="14427135" cy="72000"/>
          </a:xfrm>
        </p:grpSpPr>
        <p:sp>
          <p:nvSpPr>
            <p:cNvPr id="4" name="矩形 14"/>
            <p:cNvSpPr>
              <a:spLocks noChangeArrowheads="1"/>
            </p:cNvSpPr>
            <p:nvPr userDrawn="1"/>
          </p:nvSpPr>
          <p:spPr bwMode="auto">
            <a:xfrm>
              <a:off x="383287" y="3348455"/>
              <a:ext cx="1305193" cy="72000"/>
            </a:xfrm>
            <a:prstGeom prst="rect">
              <a:avLst/>
            </a:prstGeom>
            <a:solidFill>
              <a:srgbClr val="00A073"/>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5" name="矩形 15"/>
            <p:cNvSpPr>
              <a:spLocks noChangeArrowheads="1"/>
            </p:cNvSpPr>
            <p:nvPr userDrawn="1"/>
          </p:nvSpPr>
          <p:spPr bwMode="auto">
            <a:xfrm>
              <a:off x="1795995" y="3348455"/>
              <a:ext cx="1305193" cy="72000"/>
            </a:xfrm>
            <a:prstGeom prst="rect">
              <a:avLst/>
            </a:prstGeom>
            <a:solidFill>
              <a:srgbClr val="0062A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6" name="矩形 16"/>
            <p:cNvSpPr>
              <a:spLocks noChangeArrowheads="1"/>
            </p:cNvSpPr>
            <p:nvPr userDrawn="1"/>
          </p:nvSpPr>
          <p:spPr bwMode="auto">
            <a:xfrm>
              <a:off x="2341076" y="3348455"/>
              <a:ext cx="12059284" cy="72000"/>
            </a:xfrm>
            <a:prstGeom prst="rect">
              <a:avLst/>
            </a:prstGeom>
            <a:solidFill>
              <a:srgbClr val="00479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7" name="矩形 17"/>
            <p:cNvSpPr>
              <a:spLocks noChangeArrowheads="1"/>
            </p:cNvSpPr>
            <p:nvPr userDrawn="1"/>
          </p:nvSpPr>
          <p:spPr bwMode="auto">
            <a:xfrm>
              <a:off x="-26775" y="3348455"/>
              <a:ext cx="1152671" cy="72000"/>
            </a:xfrm>
            <a:prstGeom prst="rect">
              <a:avLst/>
            </a:prstGeom>
            <a:solidFill>
              <a:srgbClr val="00819C"/>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grpSp>
      <p:pic>
        <p:nvPicPr>
          <p:cNvPr id="8" name="Picture 7" descr="彩色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5000" y="539750"/>
            <a:ext cx="2565400"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9"/>
          <p:cNvSpPr txBox="1">
            <a:spLocks noChangeArrowheads="1"/>
          </p:cNvSpPr>
          <p:nvPr/>
        </p:nvSpPr>
        <p:spPr bwMode="auto">
          <a:xfrm>
            <a:off x="7200900" y="714375"/>
            <a:ext cx="1685925" cy="233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8055" tIns="29028" rIns="58055" bIns="29028">
            <a:spAutoFit/>
          </a:bodyPr>
          <a:lstStyle>
            <a:lvl1pPr defTabSz="1293813" eaLnBrk="0" hangingPunct="0">
              <a:defRPr sz="2800">
                <a:solidFill>
                  <a:schemeClr val="tx1"/>
                </a:solidFill>
                <a:latin typeface="Arial" charset="0"/>
                <a:ea typeface="宋体" charset="-122"/>
              </a:defRPr>
            </a:lvl1pPr>
            <a:lvl2pPr marL="742950" indent="-285750" defTabSz="1293813" eaLnBrk="0" hangingPunct="0">
              <a:defRPr sz="2800">
                <a:solidFill>
                  <a:schemeClr val="tx1"/>
                </a:solidFill>
                <a:latin typeface="Arial" charset="0"/>
                <a:ea typeface="宋体" charset="-122"/>
              </a:defRPr>
            </a:lvl2pPr>
            <a:lvl3pPr marL="1143000" indent="-228600" defTabSz="1293813" eaLnBrk="0" hangingPunct="0">
              <a:defRPr sz="2800">
                <a:solidFill>
                  <a:schemeClr val="tx1"/>
                </a:solidFill>
                <a:latin typeface="Arial" charset="0"/>
                <a:ea typeface="宋体" charset="-122"/>
              </a:defRPr>
            </a:lvl3pPr>
            <a:lvl4pPr marL="1600200" indent="-228600" defTabSz="1293813" eaLnBrk="0" hangingPunct="0">
              <a:defRPr sz="2800">
                <a:solidFill>
                  <a:schemeClr val="tx1"/>
                </a:solidFill>
                <a:latin typeface="Arial" charset="0"/>
                <a:ea typeface="宋体" charset="-122"/>
              </a:defRPr>
            </a:lvl4pPr>
            <a:lvl5pPr marL="2057400" indent="-228600" defTabSz="1293813" eaLnBrk="0" hangingPunct="0">
              <a:defRPr sz="2800">
                <a:solidFill>
                  <a:schemeClr val="tx1"/>
                </a:solidFill>
                <a:latin typeface="Arial" charset="0"/>
                <a:ea typeface="宋体" charset="-122"/>
              </a:defRPr>
            </a:lvl5pPr>
            <a:lvl6pPr marL="25146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6pPr>
            <a:lvl7pPr marL="29718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7pPr>
            <a:lvl8pPr marL="34290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8pPr>
            <a:lvl9pPr marL="38862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9pPr>
          </a:lstStyle>
          <a:p>
            <a:pPr eaLnBrk="1" hangingPunct="1">
              <a:spcBef>
                <a:spcPct val="50000"/>
              </a:spcBef>
              <a:defRPr/>
            </a:pPr>
            <a:r>
              <a:rPr lang="en-US" altLang="zh-CN" sz="1100" dirty="0" smtClean="0">
                <a:solidFill>
                  <a:srgbClr val="0068B7"/>
                </a:solidFill>
                <a:latin typeface="Arial" pitchFamily="34" charset="0"/>
                <a:cs typeface="Arial" pitchFamily="34" charset="0"/>
              </a:rPr>
              <a:t>www.thunisoft.com</a:t>
            </a:r>
            <a:endParaRPr lang="zh-CN" altLang="en-US" sz="1100" dirty="0" smtClean="0">
              <a:solidFill>
                <a:srgbClr val="0068B7"/>
              </a:solidFill>
              <a:latin typeface="Arial" pitchFamily="34" charset="0"/>
              <a:cs typeface="Arial" pitchFamily="34" charset="0"/>
            </a:endParaRPr>
          </a:p>
        </p:txBody>
      </p:sp>
      <p:sp>
        <p:nvSpPr>
          <p:cNvPr id="10" name="Rectangle 11"/>
          <p:cNvSpPr>
            <a:spLocks noChangeArrowheads="1"/>
          </p:cNvSpPr>
          <p:nvPr/>
        </p:nvSpPr>
        <p:spPr bwMode="auto">
          <a:xfrm>
            <a:off x="1646238" y="6065838"/>
            <a:ext cx="542925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8055" tIns="29028" rIns="58055" bIns="29028">
            <a:spAutoFit/>
          </a:bodyPr>
          <a:lstStyle>
            <a:lvl1pPr defTabSz="820738">
              <a:defRPr>
                <a:solidFill>
                  <a:schemeClr val="tx1"/>
                </a:solidFill>
                <a:latin typeface="Arial" panose="020B0604020202020204" pitchFamily="34" charset="0"/>
                <a:ea typeface="宋体" panose="02010600030101010101" pitchFamily="2" charset="-122"/>
              </a:defRPr>
            </a:lvl1pPr>
            <a:lvl2pPr marL="742950" indent="-285750" defTabSz="820738">
              <a:defRPr>
                <a:solidFill>
                  <a:schemeClr val="tx1"/>
                </a:solidFill>
                <a:latin typeface="Arial" panose="020B0604020202020204" pitchFamily="34" charset="0"/>
                <a:ea typeface="宋体" panose="02010600030101010101" pitchFamily="2" charset="-122"/>
              </a:defRPr>
            </a:lvl2pPr>
            <a:lvl3pPr marL="1143000" indent="-228600" defTabSz="820738">
              <a:defRPr>
                <a:solidFill>
                  <a:schemeClr val="tx1"/>
                </a:solidFill>
                <a:latin typeface="Arial" panose="020B0604020202020204" pitchFamily="34" charset="0"/>
                <a:ea typeface="宋体" panose="02010600030101010101" pitchFamily="2" charset="-122"/>
              </a:defRPr>
            </a:lvl3pPr>
            <a:lvl4pPr marL="1600200" indent="-228600" defTabSz="820738">
              <a:defRPr>
                <a:solidFill>
                  <a:schemeClr val="tx1"/>
                </a:solidFill>
                <a:latin typeface="Arial" panose="020B0604020202020204" pitchFamily="34" charset="0"/>
                <a:ea typeface="宋体" panose="02010600030101010101" pitchFamily="2" charset="-122"/>
              </a:defRPr>
            </a:lvl4pPr>
            <a:lvl5pPr marL="2057400" indent="-228600" defTabSz="820738">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000" smtClean="0">
                <a:solidFill>
                  <a:schemeClr val="bg1"/>
                </a:solidFill>
                <a:latin typeface="微软雅黑" panose="020B0503020204020204" pitchFamily="34" charset="-122"/>
                <a:ea typeface="微软雅黑" panose="020B0503020204020204" pitchFamily="34" charset="-122"/>
              </a:rPr>
              <a:t>北京华宇信息技术有限公司</a:t>
            </a:r>
            <a:r>
              <a:rPr lang="zh-CN" altLang="en-US" sz="900" smtClean="0">
                <a:solidFill>
                  <a:schemeClr val="bg1"/>
                </a:solidFill>
                <a:latin typeface="微软雅黑" panose="020B0503020204020204" pitchFamily="34" charset="-122"/>
                <a:ea typeface="微软雅黑" panose="020B0503020204020204" pitchFamily="34" charset="-122"/>
              </a:rPr>
              <a:t> </a:t>
            </a:r>
            <a:r>
              <a:rPr lang="en-US" altLang="zh-CN" sz="800" smtClean="0">
                <a:solidFill>
                  <a:schemeClr val="bg1"/>
                </a:solidFill>
                <a:cs typeface="Arial" panose="020B0604020202020204" pitchFamily="34" charset="0"/>
              </a:rPr>
              <a:t>BEIJING THUNISOFT INFORMATION TECHNOLOGY CORPORATION LIMITED</a:t>
            </a:r>
            <a:endParaRPr lang="zh-CN" altLang="en-US" sz="800" smtClean="0">
              <a:solidFill>
                <a:schemeClr val="bg1"/>
              </a:solidFill>
              <a:cs typeface="Arial" panose="020B0604020202020204" pitchFamily="34" charset="0"/>
            </a:endParaRPr>
          </a:p>
        </p:txBody>
      </p:sp>
      <p:sp>
        <p:nvSpPr>
          <p:cNvPr id="11" name="Rectangle 4"/>
          <p:cNvSpPr txBox="1">
            <a:spLocks noChangeArrowheads="1"/>
          </p:cNvSpPr>
          <p:nvPr/>
        </p:nvSpPr>
        <p:spPr>
          <a:xfrm>
            <a:off x="1638300" y="5553075"/>
            <a:ext cx="2133600" cy="476250"/>
          </a:xfrm>
          <a:prstGeom prst="rect">
            <a:avLst/>
          </a:prstGeom>
        </p:spPr>
        <p:txBody>
          <a:bodyPr anchor="ctr"/>
          <a:lstStyle>
            <a:defPPr>
              <a:defRPr lang="zh-CN"/>
            </a:defPPr>
            <a:lvl1pPr marL="0" algn="l" defTabSz="914400" rtl="0" eaLnBrk="1" latinLnBrk="0" hangingPunct="1">
              <a:defRPr sz="1200" i="0" kern="1200" smtClean="0">
                <a:solidFill>
                  <a:schemeClr val="bg1"/>
                </a:solidFill>
                <a:latin typeface="Exo"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9329283-96AF-4146-A0DF-F154670DCF22}" type="datetime1">
              <a:rPr lang="zh-CN" altLang="en-US">
                <a:latin typeface="Arial" pitchFamily="34" charset="0"/>
                <a:cs typeface="Arial" pitchFamily="34" charset="0"/>
              </a:rPr>
              <a:pPr>
                <a:defRPr/>
              </a:pPr>
              <a:t>2017-1-16</a:t>
            </a:fld>
            <a:endParaRPr lang="zh-CN" altLang="zh-CN" dirty="0">
              <a:latin typeface="Arial" pitchFamily="34" charset="0"/>
              <a:cs typeface="Arial" pitchFamily="34" charset="0"/>
            </a:endParaRPr>
          </a:p>
        </p:txBody>
      </p:sp>
      <p:grpSp>
        <p:nvGrpSpPr>
          <p:cNvPr id="12" name="组合 13"/>
          <p:cNvGrpSpPr>
            <a:grpSpLocks/>
          </p:cNvGrpSpPr>
          <p:nvPr userDrawn="1"/>
        </p:nvGrpSpPr>
        <p:grpSpPr bwMode="auto">
          <a:xfrm>
            <a:off x="-17463" y="2228850"/>
            <a:ext cx="9159876" cy="4171950"/>
            <a:chOff x="-26775" y="3348455"/>
            <a:chExt cx="14427135" cy="72000"/>
          </a:xfrm>
        </p:grpSpPr>
        <p:sp>
          <p:nvSpPr>
            <p:cNvPr id="13" name="矩形 14"/>
            <p:cNvSpPr>
              <a:spLocks noChangeArrowheads="1"/>
            </p:cNvSpPr>
            <p:nvPr userDrawn="1"/>
          </p:nvSpPr>
          <p:spPr bwMode="auto">
            <a:xfrm>
              <a:off x="383287" y="3348455"/>
              <a:ext cx="1305193" cy="72000"/>
            </a:xfrm>
            <a:prstGeom prst="rect">
              <a:avLst/>
            </a:prstGeom>
            <a:solidFill>
              <a:srgbClr val="00A073"/>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14" name="矩形 15"/>
            <p:cNvSpPr>
              <a:spLocks noChangeArrowheads="1"/>
            </p:cNvSpPr>
            <p:nvPr userDrawn="1"/>
          </p:nvSpPr>
          <p:spPr bwMode="auto">
            <a:xfrm>
              <a:off x="1795995" y="3348455"/>
              <a:ext cx="1305193" cy="72000"/>
            </a:xfrm>
            <a:prstGeom prst="rect">
              <a:avLst/>
            </a:prstGeom>
            <a:solidFill>
              <a:srgbClr val="0062A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15" name="矩形 16"/>
            <p:cNvSpPr>
              <a:spLocks noChangeArrowheads="1"/>
            </p:cNvSpPr>
            <p:nvPr userDrawn="1"/>
          </p:nvSpPr>
          <p:spPr bwMode="auto">
            <a:xfrm>
              <a:off x="2341076" y="3348455"/>
              <a:ext cx="12059284" cy="72000"/>
            </a:xfrm>
            <a:prstGeom prst="rect">
              <a:avLst/>
            </a:prstGeom>
            <a:solidFill>
              <a:srgbClr val="00479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16" name="矩形 17"/>
            <p:cNvSpPr>
              <a:spLocks noChangeArrowheads="1"/>
            </p:cNvSpPr>
            <p:nvPr userDrawn="1"/>
          </p:nvSpPr>
          <p:spPr bwMode="auto">
            <a:xfrm>
              <a:off x="-26775" y="3348455"/>
              <a:ext cx="1152671" cy="72000"/>
            </a:xfrm>
            <a:prstGeom prst="rect">
              <a:avLst/>
            </a:prstGeom>
            <a:solidFill>
              <a:srgbClr val="00819C"/>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grpSp>
      <p:pic>
        <p:nvPicPr>
          <p:cNvPr id="17" name="Picture 7" descr="彩色logo"/>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35000" y="539750"/>
            <a:ext cx="2565400"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 Box 9"/>
          <p:cNvSpPr txBox="1">
            <a:spLocks noChangeArrowheads="1"/>
          </p:cNvSpPr>
          <p:nvPr userDrawn="1"/>
        </p:nvSpPr>
        <p:spPr bwMode="auto">
          <a:xfrm>
            <a:off x="7200900" y="714375"/>
            <a:ext cx="1685925" cy="233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8055" tIns="29028" rIns="58055" bIns="29028">
            <a:spAutoFit/>
          </a:bodyPr>
          <a:lstStyle>
            <a:lvl1pPr defTabSz="1293813" eaLnBrk="0" hangingPunct="0">
              <a:defRPr sz="2800">
                <a:solidFill>
                  <a:schemeClr val="tx1"/>
                </a:solidFill>
                <a:latin typeface="Arial" charset="0"/>
                <a:ea typeface="宋体" charset="-122"/>
              </a:defRPr>
            </a:lvl1pPr>
            <a:lvl2pPr marL="742950" indent="-285750" defTabSz="1293813" eaLnBrk="0" hangingPunct="0">
              <a:defRPr sz="2800">
                <a:solidFill>
                  <a:schemeClr val="tx1"/>
                </a:solidFill>
                <a:latin typeface="Arial" charset="0"/>
                <a:ea typeface="宋体" charset="-122"/>
              </a:defRPr>
            </a:lvl2pPr>
            <a:lvl3pPr marL="1143000" indent="-228600" defTabSz="1293813" eaLnBrk="0" hangingPunct="0">
              <a:defRPr sz="2800">
                <a:solidFill>
                  <a:schemeClr val="tx1"/>
                </a:solidFill>
                <a:latin typeface="Arial" charset="0"/>
                <a:ea typeface="宋体" charset="-122"/>
              </a:defRPr>
            </a:lvl3pPr>
            <a:lvl4pPr marL="1600200" indent="-228600" defTabSz="1293813" eaLnBrk="0" hangingPunct="0">
              <a:defRPr sz="2800">
                <a:solidFill>
                  <a:schemeClr val="tx1"/>
                </a:solidFill>
                <a:latin typeface="Arial" charset="0"/>
                <a:ea typeface="宋体" charset="-122"/>
              </a:defRPr>
            </a:lvl4pPr>
            <a:lvl5pPr marL="2057400" indent="-228600" defTabSz="1293813" eaLnBrk="0" hangingPunct="0">
              <a:defRPr sz="2800">
                <a:solidFill>
                  <a:schemeClr val="tx1"/>
                </a:solidFill>
                <a:latin typeface="Arial" charset="0"/>
                <a:ea typeface="宋体" charset="-122"/>
              </a:defRPr>
            </a:lvl5pPr>
            <a:lvl6pPr marL="25146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6pPr>
            <a:lvl7pPr marL="29718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7pPr>
            <a:lvl8pPr marL="34290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8pPr>
            <a:lvl9pPr marL="3886200" indent="-228600" defTabSz="1293813" eaLnBrk="0" fontAlgn="base" hangingPunct="0">
              <a:spcBef>
                <a:spcPct val="0"/>
              </a:spcBef>
              <a:spcAft>
                <a:spcPct val="0"/>
              </a:spcAft>
              <a:buFont typeface="Arial" charset="0"/>
              <a:defRPr sz="2800">
                <a:solidFill>
                  <a:schemeClr val="tx1"/>
                </a:solidFill>
                <a:latin typeface="Arial" charset="0"/>
                <a:ea typeface="宋体" charset="-122"/>
              </a:defRPr>
            </a:lvl9pPr>
          </a:lstStyle>
          <a:p>
            <a:pPr eaLnBrk="1" hangingPunct="1">
              <a:spcBef>
                <a:spcPct val="50000"/>
              </a:spcBef>
              <a:defRPr/>
            </a:pPr>
            <a:r>
              <a:rPr lang="en-US" altLang="zh-CN" sz="1100" dirty="0" smtClean="0">
                <a:solidFill>
                  <a:srgbClr val="0068B7"/>
                </a:solidFill>
                <a:latin typeface="Arial" pitchFamily="34" charset="0"/>
                <a:cs typeface="Arial" pitchFamily="34" charset="0"/>
              </a:rPr>
              <a:t>www.thunisoft.com</a:t>
            </a:r>
            <a:endParaRPr lang="zh-CN" altLang="en-US" sz="1100" dirty="0" smtClean="0">
              <a:solidFill>
                <a:srgbClr val="0068B7"/>
              </a:solidFill>
              <a:latin typeface="Arial" pitchFamily="34" charset="0"/>
              <a:cs typeface="Arial" pitchFamily="34" charset="0"/>
            </a:endParaRPr>
          </a:p>
        </p:txBody>
      </p:sp>
      <p:sp>
        <p:nvSpPr>
          <p:cNvPr id="19" name="Rectangle 11"/>
          <p:cNvSpPr>
            <a:spLocks noChangeArrowheads="1"/>
          </p:cNvSpPr>
          <p:nvPr userDrawn="1"/>
        </p:nvSpPr>
        <p:spPr bwMode="auto">
          <a:xfrm>
            <a:off x="1646238" y="6065838"/>
            <a:ext cx="542925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8055" tIns="29028" rIns="58055" bIns="29028">
            <a:spAutoFit/>
          </a:bodyPr>
          <a:lstStyle>
            <a:lvl1pPr defTabSz="820738">
              <a:defRPr>
                <a:solidFill>
                  <a:schemeClr val="tx1"/>
                </a:solidFill>
                <a:latin typeface="Arial" panose="020B0604020202020204" pitchFamily="34" charset="0"/>
                <a:ea typeface="宋体" panose="02010600030101010101" pitchFamily="2" charset="-122"/>
              </a:defRPr>
            </a:lvl1pPr>
            <a:lvl2pPr marL="742950" indent="-285750" defTabSz="820738">
              <a:defRPr>
                <a:solidFill>
                  <a:schemeClr val="tx1"/>
                </a:solidFill>
                <a:latin typeface="Arial" panose="020B0604020202020204" pitchFamily="34" charset="0"/>
                <a:ea typeface="宋体" panose="02010600030101010101" pitchFamily="2" charset="-122"/>
              </a:defRPr>
            </a:lvl2pPr>
            <a:lvl3pPr marL="1143000" indent="-228600" defTabSz="820738">
              <a:defRPr>
                <a:solidFill>
                  <a:schemeClr val="tx1"/>
                </a:solidFill>
                <a:latin typeface="Arial" panose="020B0604020202020204" pitchFamily="34" charset="0"/>
                <a:ea typeface="宋体" panose="02010600030101010101" pitchFamily="2" charset="-122"/>
              </a:defRPr>
            </a:lvl3pPr>
            <a:lvl4pPr marL="1600200" indent="-228600" defTabSz="820738">
              <a:defRPr>
                <a:solidFill>
                  <a:schemeClr val="tx1"/>
                </a:solidFill>
                <a:latin typeface="Arial" panose="020B0604020202020204" pitchFamily="34" charset="0"/>
                <a:ea typeface="宋体" panose="02010600030101010101" pitchFamily="2" charset="-122"/>
              </a:defRPr>
            </a:lvl4pPr>
            <a:lvl5pPr marL="2057400" indent="-228600" defTabSz="820738">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000" smtClean="0">
                <a:solidFill>
                  <a:schemeClr val="bg1"/>
                </a:solidFill>
                <a:latin typeface="微软雅黑" panose="020B0503020204020204" pitchFamily="34" charset="-122"/>
                <a:ea typeface="微软雅黑" panose="020B0503020204020204" pitchFamily="34" charset="-122"/>
              </a:rPr>
              <a:t>北京华宇信息技术有限公司</a:t>
            </a:r>
            <a:r>
              <a:rPr lang="zh-CN" altLang="en-US" sz="900" smtClean="0">
                <a:solidFill>
                  <a:schemeClr val="bg1"/>
                </a:solidFill>
                <a:latin typeface="微软雅黑" panose="020B0503020204020204" pitchFamily="34" charset="-122"/>
                <a:ea typeface="微软雅黑" panose="020B0503020204020204" pitchFamily="34" charset="-122"/>
              </a:rPr>
              <a:t> </a:t>
            </a:r>
            <a:r>
              <a:rPr lang="en-US" altLang="zh-CN" sz="800" smtClean="0">
                <a:solidFill>
                  <a:schemeClr val="bg1"/>
                </a:solidFill>
                <a:cs typeface="Arial" panose="020B0604020202020204" pitchFamily="34" charset="0"/>
              </a:rPr>
              <a:t>BEIJING THUNISOFT INFORMATION TECHNOLOGY CORPORATION LIMITED</a:t>
            </a:r>
            <a:endParaRPr lang="zh-CN" altLang="en-US" sz="800" smtClean="0">
              <a:solidFill>
                <a:schemeClr val="bg1"/>
              </a:solidFill>
              <a:cs typeface="Arial" panose="020B0604020202020204" pitchFamily="34" charset="0"/>
            </a:endParaRPr>
          </a:p>
        </p:txBody>
      </p:sp>
      <p:sp>
        <p:nvSpPr>
          <p:cNvPr id="20" name="Rectangle 4"/>
          <p:cNvSpPr txBox="1">
            <a:spLocks noChangeArrowheads="1"/>
          </p:cNvSpPr>
          <p:nvPr userDrawn="1"/>
        </p:nvSpPr>
        <p:spPr>
          <a:xfrm>
            <a:off x="1638300" y="5553075"/>
            <a:ext cx="2133600" cy="476250"/>
          </a:xfrm>
          <a:prstGeom prst="rect">
            <a:avLst/>
          </a:prstGeom>
        </p:spPr>
        <p:txBody>
          <a:bodyPr anchor="ctr"/>
          <a:lstStyle>
            <a:defPPr>
              <a:defRPr lang="zh-CN"/>
            </a:defPPr>
            <a:lvl1pPr marL="0" algn="l" defTabSz="914400" rtl="0" eaLnBrk="1" latinLnBrk="0" hangingPunct="1">
              <a:defRPr sz="1200" i="0" kern="1200" smtClean="0">
                <a:solidFill>
                  <a:schemeClr val="bg1"/>
                </a:solidFill>
                <a:latin typeface="Exo"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9329283-96AF-4146-A0DF-F154670DCF22}" type="datetime1">
              <a:rPr lang="zh-CN" altLang="en-US">
                <a:latin typeface="Arial" pitchFamily="34" charset="0"/>
                <a:cs typeface="Arial" pitchFamily="34" charset="0"/>
              </a:rPr>
              <a:pPr>
                <a:defRPr/>
              </a:pPr>
              <a:t>2017-1-16</a:t>
            </a:fld>
            <a:endParaRPr lang="zh-CN" altLang="zh-CN" dirty="0">
              <a:latin typeface="Arial" pitchFamily="34" charset="0"/>
              <a:cs typeface="Arial" pitchFamily="34" charset="0"/>
            </a:endParaRPr>
          </a:p>
        </p:txBody>
      </p:sp>
      <p:sp>
        <p:nvSpPr>
          <p:cNvPr id="2" name="标题 1"/>
          <p:cNvSpPr>
            <a:spLocks noGrp="1"/>
          </p:cNvSpPr>
          <p:nvPr>
            <p:ph type="ctrTitle"/>
          </p:nvPr>
        </p:nvSpPr>
        <p:spPr>
          <a:xfrm>
            <a:off x="1624136" y="2130425"/>
            <a:ext cx="7772400" cy="1470025"/>
          </a:xfrm>
        </p:spPr>
        <p:txBody>
          <a:bodyPr>
            <a:normAutofit/>
          </a:bodyPr>
          <a:lstStyle>
            <a:lvl1pPr>
              <a:defRPr sz="400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21" name="日期占位符 3"/>
          <p:cNvSpPr>
            <a:spLocks noGrp="1"/>
          </p:cNvSpPr>
          <p:nvPr>
            <p:ph type="dt" sz="half" idx="10"/>
          </p:nvPr>
        </p:nvSpPr>
        <p:spPr/>
        <p:txBody>
          <a:bodyPr/>
          <a:lstStyle>
            <a:lvl1pPr>
              <a:defRPr/>
            </a:lvl1pPr>
          </a:lstStyle>
          <a:p>
            <a:pPr>
              <a:defRPr/>
            </a:pPr>
            <a:fld id="{A1D82EA8-2734-4002-B6AA-6FE5649670F0}" type="datetime1">
              <a:rPr lang="zh-CN" altLang="en-US"/>
              <a:pPr>
                <a:defRPr/>
              </a:pPr>
              <a:t>2017-1-16</a:t>
            </a:fld>
            <a:endParaRPr lang="zh-CN" altLang="en-US"/>
          </a:p>
        </p:txBody>
      </p:sp>
      <p:sp>
        <p:nvSpPr>
          <p:cNvPr id="22" name="页脚占位符 4"/>
          <p:cNvSpPr>
            <a:spLocks noGrp="1"/>
          </p:cNvSpPr>
          <p:nvPr>
            <p:ph type="ftr" sz="quarter" idx="11"/>
          </p:nvPr>
        </p:nvSpPr>
        <p:spPr/>
        <p:txBody>
          <a:bodyPr/>
          <a:lstStyle>
            <a:lvl1pPr>
              <a:defRPr/>
            </a:lvl1pPr>
          </a:lstStyle>
          <a:p>
            <a:pPr>
              <a:defRPr/>
            </a:pPr>
            <a:endParaRPr lang="zh-CN" altLang="en-US"/>
          </a:p>
        </p:txBody>
      </p:sp>
      <p:sp>
        <p:nvSpPr>
          <p:cNvPr id="23" name="灯片编号占位符 5"/>
          <p:cNvSpPr>
            <a:spLocks noGrp="1"/>
          </p:cNvSpPr>
          <p:nvPr>
            <p:ph type="sldNum" sz="quarter" idx="12"/>
          </p:nvPr>
        </p:nvSpPr>
        <p:spPr/>
        <p:txBody>
          <a:bodyPr/>
          <a:lstStyle>
            <a:lvl1pPr>
              <a:defRPr/>
            </a:lvl1pPr>
          </a:lstStyle>
          <a:p>
            <a:pPr>
              <a:defRPr/>
            </a:pPr>
            <a:fld id="{DDCB9AD6-97B8-4D6B-8D11-54A5B9B260E7}" type="slidenum">
              <a:rPr lang="zh-CN" altLang="en-US"/>
              <a:pPr>
                <a:defRPr/>
              </a:pPr>
              <a:t>‹#›</a:t>
            </a:fld>
            <a:endParaRPr lang="zh-CN" altLang="en-US"/>
          </a:p>
        </p:txBody>
      </p:sp>
    </p:spTree>
    <p:extLst>
      <p:ext uri="{BB962C8B-B14F-4D97-AF65-F5344CB8AC3E}">
        <p14:creationId xmlns="" xmlns:p14="http://schemas.microsoft.com/office/powerpoint/2010/main" val="584135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572" y="151200"/>
            <a:ext cx="5472608" cy="490066"/>
          </a:xfrm>
        </p:spPr>
        <p:txBody>
          <a:bodyPr>
            <a:noAutofit/>
          </a:bodyPr>
          <a:lstStyle>
            <a:lvl1pPr>
              <a:defRPr sz="300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719572" y="980728"/>
            <a:ext cx="7848872" cy="5328592"/>
          </a:xfrm>
        </p:spPr>
        <p:txBody>
          <a:bodyPr/>
          <a:lstStyle>
            <a:lvl1pPr>
              <a:defRPr b="0">
                <a:solidFill>
                  <a:srgbClr val="595757"/>
                </a:solidFill>
                <a:latin typeface="黑体" panose="02010609060101010101" pitchFamily="49" charset="-122"/>
                <a:ea typeface="黑体" panose="02010609060101010101" pitchFamily="49" charset="-122"/>
              </a:defRPr>
            </a:lvl1pPr>
            <a:lvl2pPr>
              <a:defRPr>
                <a:solidFill>
                  <a:srgbClr val="595757"/>
                </a:solidFill>
                <a:latin typeface="黑体" panose="02010609060101010101" pitchFamily="49" charset="-122"/>
                <a:ea typeface="黑体" panose="02010609060101010101" pitchFamily="49" charset="-122"/>
              </a:defRPr>
            </a:lvl2pPr>
            <a:lvl3pPr>
              <a:defRPr sz="2400">
                <a:solidFill>
                  <a:srgbClr val="595757"/>
                </a:solidFill>
                <a:latin typeface="黑体" panose="02010609060101010101" pitchFamily="49" charset="-122"/>
                <a:ea typeface="黑体" panose="02010609060101010101" pitchFamily="49" charset="-122"/>
              </a:defRPr>
            </a:lvl3pPr>
            <a:lvl4pPr>
              <a:defRPr sz="2000">
                <a:solidFill>
                  <a:srgbClr val="595757"/>
                </a:solidFill>
                <a:latin typeface="黑体" panose="02010609060101010101" pitchFamily="49" charset="-122"/>
                <a:ea typeface="黑体" panose="02010609060101010101" pitchFamily="49" charset="-122"/>
              </a:defRPr>
            </a:lvl4pPr>
            <a:lvl5pPr>
              <a:defRPr sz="1800">
                <a:solidFill>
                  <a:srgbClr val="595757"/>
                </a:solidFill>
                <a:latin typeface="黑体" panose="02010609060101010101" pitchFamily="49" charset="-122"/>
                <a:ea typeface="黑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EEE8C9DE-17FE-44EB-9FB8-52A144308FF6}" type="datetime1">
              <a:rPr lang="zh-CN" altLang="en-US"/>
              <a:pPr>
                <a:defRPr/>
              </a:pPr>
              <a:t>2017-1-16</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9559463-F2E1-4576-93A4-112CA2EF1D9E}" type="slidenum">
              <a:rPr lang="zh-CN" altLang="en-US"/>
              <a:pPr>
                <a:defRPr/>
              </a:pPr>
              <a:t>‹#›</a:t>
            </a:fld>
            <a:endParaRPr lang="zh-CN" altLang="en-US"/>
          </a:p>
        </p:txBody>
      </p:sp>
    </p:spTree>
    <p:extLst>
      <p:ext uri="{BB962C8B-B14F-4D97-AF65-F5344CB8AC3E}">
        <p14:creationId xmlns="" xmlns:p14="http://schemas.microsoft.com/office/powerpoint/2010/main" val="831297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223963" y="1592263"/>
            <a:ext cx="4140200" cy="608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8055" tIns="29028" rIns="58055" bIns="29028">
            <a:spAutoFit/>
          </a:bodyPr>
          <a:lstStyle>
            <a:lvl1pPr defTabSz="1293813" eaLnBrk="0" hangingPunct="0">
              <a:defRPr sz="2800">
                <a:solidFill>
                  <a:schemeClr val="tx1"/>
                </a:solidFill>
                <a:latin typeface="Arial" charset="0"/>
                <a:ea typeface="宋体" pitchFamily="2" charset="-122"/>
              </a:defRPr>
            </a:lvl1pPr>
            <a:lvl2pPr marL="742950" indent="-285750" defTabSz="1293813" eaLnBrk="0" hangingPunct="0">
              <a:defRPr sz="2800">
                <a:solidFill>
                  <a:schemeClr val="tx1"/>
                </a:solidFill>
                <a:latin typeface="Arial" charset="0"/>
                <a:ea typeface="宋体" pitchFamily="2" charset="-122"/>
              </a:defRPr>
            </a:lvl2pPr>
            <a:lvl3pPr marL="1143000" indent="-228600" defTabSz="1293813" eaLnBrk="0" hangingPunct="0">
              <a:defRPr sz="2800">
                <a:solidFill>
                  <a:schemeClr val="tx1"/>
                </a:solidFill>
                <a:latin typeface="Arial" charset="0"/>
                <a:ea typeface="宋体" pitchFamily="2" charset="-122"/>
              </a:defRPr>
            </a:lvl3pPr>
            <a:lvl4pPr marL="1600200" indent="-228600" defTabSz="1293813" eaLnBrk="0" hangingPunct="0">
              <a:defRPr sz="2800">
                <a:solidFill>
                  <a:schemeClr val="tx1"/>
                </a:solidFill>
                <a:latin typeface="Arial" charset="0"/>
                <a:ea typeface="宋体" pitchFamily="2" charset="-122"/>
              </a:defRPr>
            </a:lvl4pPr>
            <a:lvl5pPr marL="2057400" indent="-228600" defTabSz="1293813" eaLnBrk="0" hangingPunct="0">
              <a:defRPr sz="2800">
                <a:solidFill>
                  <a:schemeClr val="tx1"/>
                </a:solidFill>
                <a:latin typeface="Arial" charset="0"/>
                <a:ea typeface="宋体" pitchFamily="2" charset="-122"/>
              </a:defRPr>
            </a:lvl5pPr>
            <a:lvl6pPr marL="25146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6pPr>
            <a:lvl7pPr marL="29718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7pPr>
            <a:lvl8pPr marL="34290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8pPr>
            <a:lvl9pPr marL="38862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9pPr>
          </a:lstStyle>
          <a:p>
            <a:pPr eaLnBrk="1" hangingPunct="1">
              <a:lnSpc>
                <a:spcPct val="130000"/>
              </a:lnSpc>
              <a:defRPr/>
            </a:pPr>
            <a:r>
              <a:rPr lang="zh-CN" altLang="en-US" sz="3000" dirty="0" smtClean="0">
                <a:solidFill>
                  <a:srgbClr val="0062AD"/>
                </a:solidFill>
                <a:latin typeface="微软雅黑" pitchFamily="34" charset="-122"/>
                <a:ea typeface="微软雅黑" pitchFamily="34" charset="-122"/>
              </a:rPr>
              <a:t>目 录</a:t>
            </a:r>
            <a:endParaRPr lang="en-US" altLang="zh-CN" sz="3200" dirty="0">
              <a:solidFill>
                <a:schemeClr val="bg1">
                  <a:lumMod val="75000"/>
                </a:schemeClr>
              </a:solidFill>
              <a:latin typeface="Arial Black" pitchFamily="34" charset="0"/>
              <a:cs typeface="Arial" pitchFamily="34" charset="0"/>
            </a:endParaRPr>
          </a:p>
        </p:txBody>
      </p:sp>
      <p:sp>
        <p:nvSpPr>
          <p:cNvPr id="9" name="内容占位符 2"/>
          <p:cNvSpPr>
            <a:spLocks noGrp="1"/>
          </p:cNvSpPr>
          <p:nvPr>
            <p:ph idx="1"/>
          </p:nvPr>
        </p:nvSpPr>
        <p:spPr>
          <a:xfrm>
            <a:off x="1259632" y="2600908"/>
            <a:ext cx="7309320" cy="3420380"/>
          </a:xfrm>
        </p:spPr>
        <p:txBody>
          <a:bodyPr>
            <a:normAutofit/>
          </a:bodyPr>
          <a:lstStyle>
            <a:lvl1pPr marL="0" indent="0">
              <a:lnSpc>
                <a:spcPct val="150000"/>
              </a:lnSpc>
              <a:buFontTx/>
              <a:buNone/>
              <a:defRPr sz="2400" b="0" baseline="0">
                <a:solidFill>
                  <a:srgbClr val="595757"/>
                </a:solidFill>
              </a:defRPr>
            </a:lvl1pPr>
            <a:lvl2pPr marL="457200" indent="0">
              <a:buFontTx/>
              <a:buNone/>
              <a:defRPr>
                <a:solidFill>
                  <a:srgbClr val="595757"/>
                </a:solidFill>
              </a:defRPr>
            </a:lvl2pPr>
            <a:lvl3pPr marL="914400" indent="0">
              <a:buFontTx/>
              <a:buNone/>
              <a:defRPr sz="2400">
                <a:solidFill>
                  <a:srgbClr val="595757"/>
                </a:solidFill>
              </a:defRPr>
            </a:lvl3pPr>
            <a:lvl4pPr marL="1371600" indent="0">
              <a:buFontTx/>
              <a:buNone/>
              <a:defRPr sz="2000">
                <a:solidFill>
                  <a:srgbClr val="595757"/>
                </a:solidFill>
              </a:defRPr>
            </a:lvl4pPr>
            <a:lvl5pPr marL="1828800" indent="0">
              <a:buFontTx/>
              <a:buNone/>
              <a:defRPr sz="1800">
                <a:solidFill>
                  <a:srgbClr val="595757"/>
                </a:solidFill>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日期占位符 3"/>
          <p:cNvSpPr>
            <a:spLocks noGrp="1"/>
          </p:cNvSpPr>
          <p:nvPr>
            <p:ph type="dt" sz="half" idx="10"/>
          </p:nvPr>
        </p:nvSpPr>
        <p:spPr/>
        <p:txBody>
          <a:bodyPr/>
          <a:lstStyle>
            <a:lvl1pPr>
              <a:defRPr/>
            </a:lvl1pPr>
          </a:lstStyle>
          <a:p>
            <a:pPr>
              <a:defRPr/>
            </a:pPr>
            <a:fld id="{62A887C6-A5AA-406F-AEC4-73F275DFFC87}" type="datetime1">
              <a:rPr lang="zh-CN" altLang="en-US"/>
              <a:pPr>
                <a:defRPr/>
              </a:pPr>
              <a:t>2017-1-16</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CE090C-547D-4E43-ACC5-D63160849FEB}" type="slidenum">
              <a:rPr lang="zh-CN" altLang="en-US"/>
              <a:pPr>
                <a:defRPr/>
              </a:pPr>
              <a:t>‹#›</a:t>
            </a:fld>
            <a:endParaRPr lang="zh-CN" altLang="en-US"/>
          </a:p>
        </p:txBody>
      </p:sp>
    </p:spTree>
    <p:extLst>
      <p:ext uri="{BB962C8B-B14F-4D97-AF65-F5344CB8AC3E}">
        <p14:creationId xmlns="" xmlns:p14="http://schemas.microsoft.com/office/powerpoint/2010/main" val="2798638876"/>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节标题">
    <p:spTree>
      <p:nvGrpSpPr>
        <p:cNvPr id="1" name=""/>
        <p:cNvGrpSpPr/>
        <p:nvPr/>
      </p:nvGrpSpPr>
      <p:grpSpPr>
        <a:xfrm>
          <a:off x="0" y="0"/>
          <a:ext cx="0" cy="0"/>
          <a:chOff x="0" y="0"/>
          <a:chExt cx="0" cy="0"/>
        </a:xfrm>
      </p:grpSpPr>
      <p:grpSp>
        <p:nvGrpSpPr>
          <p:cNvPr id="3" name="组合 13"/>
          <p:cNvGrpSpPr>
            <a:grpSpLocks/>
          </p:cNvGrpSpPr>
          <p:nvPr/>
        </p:nvGrpSpPr>
        <p:grpSpPr bwMode="auto">
          <a:xfrm>
            <a:off x="-17463" y="3000375"/>
            <a:ext cx="9159876" cy="3857625"/>
            <a:chOff x="-26775" y="3348455"/>
            <a:chExt cx="14427135" cy="72000"/>
          </a:xfrm>
        </p:grpSpPr>
        <p:sp>
          <p:nvSpPr>
            <p:cNvPr id="4" name="矩形 14"/>
            <p:cNvSpPr>
              <a:spLocks noChangeArrowheads="1"/>
            </p:cNvSpPr>
            <p:nvPr userDrawn="1"/>
          </p:nvSpPr>
          <p:spPr bwMode="auto">
            <a:xfrm>
              <a:off x="383287" y="3348455"/>
              <a:ext cx="1305193" cy="72000"/>
            </a:xfrm>
            <a:prstGeom prst="rect">
              <a:avLst/>
            </a:prstGeom>
            <a:solidFill>
              <a:srgbClr val="00A073"/>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5" name="矩形 15"/>
            <p:cNvSpPr>
              <a:spLocks noChangeArrowheads="1"/>
            </p:cNvSpPr>
            <p:nvPr userDrawn="1"/>
          </p:nvSpPr>
          <p:spPr bwMode="auto">
            <a:xfrm>
              <a:off x="1795995" y="3348455"/>
              <a:ext cx="1305193" cy="72000"/>
            </a:xfrm>
            <a:prstGeom prst="rect">
              <a:avLst/>
            </a:prstGeom>
            <a:solidFill>
              <a:srgbClr val="0062A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6" name="矩形 16"/>
            <p:cNvSpPr>
              <a:spLocks noChangeArrowheads="1"/>
            </p:cNvSpPr>
            <p:nvPr userDrawn="1"/>
          </p:nvSpPr>
          <p:spPr bwMode="auto">
            <a:xfrm>
              <a:off x="2341076" y="3348455"/>
              <a:ext cx="12059284" cy="72000"/>
            </a:xfrm>
            <a:prstGeom prst="rect">
              <a:avLst/>
            </a:prstGeom>
            <a:solidFill>
              <a:srgbClr val="00479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7" name="矩形 17"/>
            <p:cNvSpPr>
              <a:spLocks noChangeArrowheads="1"/>
            </p:cNvSpPr>
            <p:nvPr userDrawn="1"/>
          </p:nvSpPr>
          <p:spPr bwMode="auto">
            <a:xfrm>
              <a:off x="-26775" y="3348455"/>
              <a:ext cx="1152671" cy="72000"/>
            </a:xfrm>
            <a:prstGeom prst="rect">
              <a:avLst/>
            </a:prstGeom>
            <a:solidFill>
              <a:srgbClr val="00819C"/>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grpSp>
      <p:sp>
        <p:nvSpPr>
          <p:cNvPr id="8" name="Rectangle 9"/>
          <p:cNvSpPr>
            <a:spLocks noChangeArrowheads="1"/>
          </p:cNvSpPr>
          <p:nvPr/>
        </p:nvSpPr>
        <p:spPr bwMode="auto">
          <a:xfrm>
            <a:off x="-73025" y="6315075"/>
            <a:ext cx="921702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8055" tIns="29028" rIns="58055" bIns="29028">
            <a:spAutoFit/>
          </a:bodyPr>
          <a:lstStyle>
            <a:lvl1pPr defTabSz="820738">
              <a:defRPr>
                <a:solidFill>
                  <a:schemeClr val="tx1"/>
                </a:solidFill>
                <a:latin typeface="Arial" panose="020B0604020202020204" pitchFamily="34" charset="0"/>
                <a:ea typeface="宋体" panose="02010600030101010101" pitchFamily="2" charset="-122"/>
              </a:defRPr>
            </a:lvl1pPr>
            <a:lvl2pPr marL="742950" indent="-285750" defTabSz="820738">
              <a:defRPr>
                <a:solidFill>
                  <a:schemeClr val="tx1"/>
                </a:solidFill>
                <a:latin typeface="Arial" panose="020B0604020202020204" pitchFamily="34" charset="0"/>
                <a:ea typeface="宋体" panose="02010600030101010101" pitchFamily="2" charset="-122"/>
              </a:defRPr>
            </a:lvl2pPr>
            <a:lvl3pPr marL="1143000" indent="-228600" defTabSz="820738">
              <a:defRPr>
                <a:solidFill>
                  <a:schemeClr val="tx1"/>
                </a:solidFill>
                <a:latin typeface="Arial" panose="020B0604020202020204" pitchFamily="34" charset="0"/>
                <a:ea typeface="宋体" panose="02010600030101010101" pitchFamily="2" charset="-122"/>
              </a:defRPr>
            </a:lvl3pPr>
            <a:lvl4pPr marL="1600200" indent="-228600" defTabSz="820738">
              <a:defRPr>
                <a:solidFill>
                  <a:schemeClr val="tx1"/>
                </a:solidFill>
                <a:latin typeface="Arial" panose="020B0604020202020204" pitchFamily="34" charset="0"/>
                <a:ea typeface="宋体" panose="02010600030101010101" pitchFamily="2" charset="-122"/>
              </a:defRPr>
            </a:lvl4pPr>
            <a:lvl5pPr marL="2057400" indent="-228600" defTabSz="820738">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000" smtClean="0">
                <a:solidFill>
                  <a:schemeClr val="bg1"/>
                </a:solidFill>
                <a:latin typeface="微软雅黑" panose="020B0503020204020204" pitchFamily="34" charset="-122"/>
                <a:ea typeface="微软雅黑" panose="020B0503020204020204" pitchFamily="34" charset="-122"/>
              </a:rPr>
              <a:t>北京华宇信息技术有限公司  </a:t>
            </a:r>
            <a:r>
              <a:rPr lang="en-US" altLang="zh-CN" sz="800" smtClean="0">
                <a:solidFill>
                  <a:schemeClr val="bg1"/>
                </a:solidFill>
                <a:ea typeface="微软雅黑" panose="020B0503020204020204" pitchFamily="34" charset="-122"/>
                <a:cs typeface="Arial" panose="020B0604020202020204" pitchFamily="34" charset="0"/>
              </a:rPr>
              <a:t>BEIJING THUNISOFT INFORMATION TECHNOLOGY CORPORATION LIMITED</a:t>
            </a:r>
            <a:endParaRPr lang="zh-CN" altLang="en-US" sz="800" smtClean="0">
              <a:solidFill>
                <a:schemeClr val="bg1"/>
              </a:solidFill>
              <a:ea typeface="微软雅黑" panose="020B0503020204020204" pitchFamily="34" charset="-122"/>
              <a:cs typeface="Arial" panose="020B0604020202020204" pitchFamily="34" charset="0"/>
            </a:endParaRPr>
          </a:p>
        </p:txBody>
      </p:sp>
      <p:pic>
        <p:nvPicPr>
          <p:cNvPr id="9" name="Picture 10" descr="竖版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29025" y="650875"/>
            <a:ext cx="1828800" cy="166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标题 1"/>
          <p:cNvSpPr>
            <a:spLocks noGrp="1"/>
          </p:cNvSpPr>
          <p:nvPr>
            <p:ph type="title"/>
          </p:nvPr>
        </p:nvSpPr>
        <p:spPr>
          <a:xfrm>
            <a:off x="1" y="3989946"/>
            <a:ext cx="9144000" cy="953508"/>
          </a:xfrm>
        </p:spPr>
        <p:txBody>
          <a:bodyPr anchor="t">
            <a:noAutofit/>
          </a:bodyPr>
          <a:lstStyle>
            <a:lvl1pPr algn="ctr">
              <a:defRPr sz="6000" b="0" cap="all">
                <a:solidFill>
                  <a:schemeClr val="bg1"/>
                </a:solidFill>
                <a:latin typeface="方正兰亭纤黑_GBK" pitchFamily="2" charset="-122"/>
                <a:ea typeface="方正兰亭纤黑_GBK" pitchFamily="2" charset="-122"/>
              </a:defRPr>
            </a:lvl1pPr>
          </a:lstStyle>
          <a:p>
            <a:r>
              <a:rPr lang="zh-CN" altLang="en-US" smtClean="0"/>
              <a:t>单击此处编辑母版标题样式</a:t>
            </a:r>
            <a:endParaRPr lang="zh-CN" altLang="en-US" dirty="0"/>
          </a:p>
        </p:txBody>
      </p:sp>
    </p:spTree>
    <p:extLst>
      <p:ext uri="{BB962C8B-B14F-4D97-AF65-F5344CB8AC3E}">
        <p14:creationId xmlns="" xmlns:p14="http://schemas.microsoft.com/office/powerpoint/2010/main" val="362316147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588F77A-56C5-4311-B35B-DA1671DDF515}" type="datetime1">
              <a:rPr lang="zh-CN" altLang="en-US"/>
              <a:pPr>
                <a:defRPr/>
              </a:pPr>
              <a:t>2017-1-16</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8C3D88E-C1BC-4C76-9B1E-C2AC20E36B0C}" type="slidenum">
              <a:rPr lang="zh-CN" altLang="en-US"/>
              <a:pPr>
                <a:defRPr/>
              </a:pPr>
              <a:t>‹#›</a:t>
            </a:fld>
            <a:endParaRPr lang="zh-CN" altLang="en-US"/>
          </a:p>
        </p:txBody>
      </p:sp>
    </p:spTree>
    <p:extLst>
      <p:ext uri="{BB962C8B-B14F-4D97-AF65-F5344CB8AC3E}">
        <p14:creationId xmlns="" xmlns:p14="http://schemas.microsoft.com/office/powerpoint/2010/main" val="2788301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C50615B-4E05-4699-BE13-8B672C1C6BCF}" type="datetime1">
              <a:rPr lang="zh-CN" altLang="en-US"/>
              <a:pPr>
                <a:defRPr/>
              </a:pPr>
              <a:t>2017-1-16</a:t>
            </a:fld>
            <a:endParaRPr lang="zh-CN" altLang="en-US" dirty="0"/>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1414B73-4D48-49FB-8BEA-65EF520B258F}" type="slidenum">
              <a:rPr lang="zh-CN" altLang="en-US"/>
              <a:pPr>
                <a:defRPr/>
              </a:pPr>
              <a:t>‹#›</a:t>
            </a:fld>
            <a:endParaRPr lang="zh-CN" altLang="en-US"/>
          </a:p>
        </p:txBody>
      </p:sp>
    </p:spTree>
    <p:extLst>
      <p:ext uri="{BB962C8B-B14F-4D97-AF65-F5344CB8AC3E}">
        <p14:creationId xmlns="" xmlns:p14="http://schemas.microsoft.com/office/powerpoint/2010/main" val="4126633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11674CD-8082-4E24-BD01-0B2205E17B96}" type="datetime1">
              <a:rPr lang="zh-CN" altLang="en-US"/>
              <a:pPr>
                <a:defRPr/>
              </a:pPr>
              <a:t>2017-1-16</a:t>
            </a:fld>
            <a:endParaRPr lang="zh-CN" altLang="en-US" dirty="0"/>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8E54189-1FFF-44BC-89EC-82E40514F93D}" type="slidenum">
              <a:rPr lang="zh-CN" altLang="en-US"/>
              <a:pPr>
                <a:defRPr/>
              </a:pPr>
              <a:t>‹#›</a:t>
            </a:fld>
            <a:endParaRPr lang="zh-CN" altLang="en-US"/>
          </a:p>
        </p:txBody>
      </p:sp>
    </p:spTree>
    <p:extLst>
      <p:ext uri="{BB962C8B-B14F-4D97-AF65-F5344CB8AC3E}">
        <p14:creationId xmlns="" xmlns:p14="http://schemas.microsoft.com/office/powerpoint/2010/main" val="336939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E8C16CC-2CE1-4F8A-BE2B-42BDEB4F8C08}" type="datetime1">
              <a:rPr lang="zh-CN" altLang="en-US"/>
              <a:pPr>
                <a:defRPr/>
              </a:pPr>
              <a:t>2017-1-16</a:t>
            </a:fld>
            <a:endParaRPr lang="zh-CN" altLang="en-US" dirty="0"/>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45A6853-FC60-43E1-96AB-733EEE507F35}" type="slidenum">
              <a:rPr lang="zh-CN" altLang="en-US"/>
              <a:pPr>
                <a:defRPr/>
              </a:pPr>
              <a:t>‹#›</a:t>
            </a:fld>
            <a:endParaRPr lang="zh-CN" altLang="en-US"/>
          </a:p>
        </p:txBody>
      </p:sp>
    </p:spTree>
    <p:extLst>
      <p:ext uri="{BB962C8B-B14F-4D97-AF65-F5344CB8AC3E}">
        <p14:creationId xmlns="" xmlns:p14="http://schemas.microsoft.com/office/powerpoint/2010/main" val="124937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标题 1"/>
          <p:cNvSpPr>
            <a:spLocks noGrp="1"/>
          </p:cNvSpPr>
          <p:nvPr>
            <p:ph type="title"/>
          </p:nvPr>
        </p:nvSpPr>
        <p:spPr>
          <a:xfrm>
            <a:off x="719572" y="151200"/>
            <a:ext cx="5472608" cy="490066"/>
          </a:xfrm>
        </p:spPr>
        <p:txBody>
          <a:bodyPr>
            <a:noAutofit/>
          </a:bodyPr>
          <a:lstStyle>
            <a:lvl1pPr>
              <a:defRPr sz="3000"/>
            </a:lvl1pPr>
          </a:lstStyle>
          <a:p>
            <a:r>
              <a:rPr lang="zh-CN" altLang="en-US" smtClean="0"/>
              <a:t>单击此处编辑母版标题样式</a:t>
            </a:r>
            <a:endParaRPr lang="zh-CN" altLang="en-US" dirty="0"/>
          </a:p>
        </p:txBody>
      </p:sp>
      <p:sp>
        <p:nvSpPr>
          <p:cNvPr id="11" name="内容占位符 2"/>
          <p:cNvSpPr>
            <a:spLocks noGrp="1"/>
          </p:cNvSpPr>
          <p:nvPr>
            <p:ph idx="1"/>
          </p:nvPr>
        </p:nvSpPr>
        <p:spPr>
          <a:xfrm>
            <a:off x="719572" y="980728"/>
            <a:ext cx="7848872" cy="5328592"/>
          </a:xfrm>
        </p:spPr>
        <p:txBody>
          <a:bodyPr/>
          <a:lstStyle>
            <a:lvl1pPr>
              <a:defRPr b="0">
                <a:solidFill>
                  <a:srgbClr val="595757"/>
                </a:solidFill>
              </a:defRPr>
            </a:lvl1pPr>
            <a:lvl2pPr>
              <a:defRPr>
                <a:solidFill>
                  <a:srgbClr val="595757"/>
                </a:solidFill>
              </a:defRPr>
            </a:lvl2pPr>
            <a:lvl3pPr>
              <a:defRPr sz="2400">
                <a:solidFill>
                  <a:srgbClr val="595757"/>
                </a:solidFill>
              </a:defRPr>
            </a:lvl3pPr>
            <a:lvl4pPr>
              <a:defRPr sz="2000">
                <a:solidFill>
                  <a:srgbClr val="595757"/>
                </a:solidFill>
              </a:defRPr>
            </a:lvl4pPr>
            <a:lvl5pPr>
              <a:defRPr sz="1800">
                <a:solidFill>
                  <a:srgbClr val="595757"/>
                </a:solidFill>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a:xfrm>
            <a:off x="709613" y="6356350"/>
            <a:ext cx="2133600" cy="365125"/>
          </a:xfrm>
          <a:prstGeom prst="rect">
            <a:avLst/>
          </a:prstGeom>
        </p:spPr>
        <p:txBody>
          <a:bodyPr/>
          <a:lstStyle>
            <a:lvl1pPr>
              <a:defRPr>
                <a:latin typeface="Arial" charset="0"/>
              </a:defRPr>
            </a:lvl1pPr>
          </a:lstStyle>
          <a:p>
            <a:pPr>
              <a:defRPr/>
            </a:pPr>
            <a:fld id="{B905FBE0-B5B3-4DDA-8F15-915F259D2190}" type="datetime1">
              <a:rPr lang="zh-CN" altLang="en-US"/>
              <a:pPr>
                <a:defRPr/>
              </a:pPr>
              <a:t>2017-1-16</a:t>
            </a:fld>
            <a:endParaRPr lang="zh-CN" altLang="en-US" dirty="0"/>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a:defRPr/>
            </a:pPr>
            <a:endParaRPr lang="zh-CN" altLang="en-US"/>
          </a:p>
        </p:txBody>
      </p:sp>
      <p:sp>
        <p:nvSpPr>
          <p:cNvPr id="6" name="灯片编号占位符 5"/>
          <p:cNvSpPr>
            <a:spLocks noGrp="1"/>
          </p:cNvSpPr>
          <p:nvPr>
            <p:ph type="sldNum" sz="quarter" idx="12"/>
          </p:nvPr>
        </p:nvSpPr>
        <p:spPr>
          <a:xfrm>
            <a:off x="6516688" y="6356350"/>
            <a:ext cx="2133600" cy="365125"/>
          </a:xfrm>
        </p:spPr>
        <p:txBody>
          <a:bodyPr/>
          <a:lstStyle>
            <a:lvl1pPr>
              <a:defRPr/>
            </a:lvl1pPr>
          </a:lstStyle>
          <a:p>
            <a:pPr>
              <a:defRPr/>
            </a:pPr>
            <a:fld id="{1E66A256-F05A-4315-A886-8D3B6459F5FE}" type="slidenum">
              <a:rPr lang="zh-CN" altLang="en-US"/>
              <a:pPr>
                <a:defRPr/>
              </a:pPr>
              <a:t>‹#›</a:t>
            </a:fld>
            <a:endParaRPr lang="zh-CN" altLang="en-US"/>
          </a:p>
        </p:txBody>
      </p:sp>
    </p:spTree>
    <p:extLst>
      <p:ext uri="{BB962C8B-B14F-4D97-AF65-F5344CB8AC3E}">
        <p14:creationId xmlns="" xmlns:p14="http://schemas.microsoft.com/office/powerpoint/2010/main" val="2929708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D72210-3B90-4971-A355-C601DE617275}" type="datetime1">
              <a:rPr lang="zh-CN" altLang="en-US"/>
              <a:pPr>
                <a:defRPr/>
              </a:pPr>
              <a:t>2017-1-16</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310E0F2-8C80-4482-AE00-5874D19DA088}" type="slidenum">
              <a:rPr lang="zh-CN" altLang="en-US"/>
              <a:pPr>
                <a:defRPr/>
              </a:pPr>
              <a:t>‹#›</a:t>
            </a:fld>
            <a:endParaRPr lang="zh-CN" altLang="en-US"/>
          </a:p>
        </p:txBody>
      </p:sp>
    </p:spTree>
    <p:extLst>
      <p:ext uri="{BB962C8B-B14F-4D97-AF65-F5344CB8AC3E}">
        <p14:creationId xmlns="" xmlns:p14="http://schemas.microsoft.com/office/powerpoint/2010/main" val="2942203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5AC730-364D-4B14-9D35-78D7FB0B9042}" type="datetime1">
              <a:rPr lang="zh-CN" altLang="en-US"/>
              <a:pPr>
                <a:defRPr/>
              </a:pPr>
              <a:t>2017-1-16</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D653174-FE05-41D7-9319-A74F98FFA170}" type="slidenum">
              <a:rPr lang="zh-CN" altLang="en-US"/>
              <a:pPr>
                <a:defRPr/>
              </a:pPr>
              <a:t>‹#›</a:t>
            </a:fld>
            <a:endParaRPr lang="zh-CN" altLang="en-US"/>
          </a:p>
        </p:txBody>
      </p:sp>
    </p:spTree>
    <p:extLst>
      <p:ext uri="{BB962C8B-B14F-4D97-AF65-F5344CB8AC3E}">
        <p14:creationId xmlns="" xmlns:p14="http://schemas.microsoft.com/office/powerpoint/2010/main" val="925610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4353B29-9198-4E69-BD5E-EF45E0448640}" type="datetime1">
              <a:rPr lang="zh-CN" altLang="en-US"/>
              <a:pPr>
                <a:defRPr/>
              </a:pPr>
              <a:t>2017-1-16</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7E7064-0CB1-47D8-B1F8-49F1D64A8613}" type="slidenum">
              <a:rPr lang="zh-CN" altLang="en-US"/>
              <a:pPr>
                <a:defRPr/>
              </a:pPr>
              <a:t>‹#›</a:t>
            </a:fld>
            <a:endParaRPr lang="zh-CN" altLang="en-US"/>
          </a:p>
        </p:txBody>
      </p:sp>
    </p:spTree>
    <p:extLst>
      <p:ext uri="{BB962C8B-B14F-4D97-AF65-F5344CB8AC3E}">
        <p14:creationId xmlns="" xmlns:p14="http://schemas.microsoft.com/office/powerpoint/2010/main" val="1154421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4EB7FCB-8582-41DB-AF81-596558FC384F}" type="datetime1">
              <a:rPr lang="zh-CN" altLang="en-US"/>
              <a:pPr>
                <a:defRPr/>
              </a:pPr>
              <a:t>2017-1-16</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2B70B7-97F7-4C18-BE25-892AC7BB5F46}" type="slidenum">
              <a:rPr lang="zh-CN" altLang="en-US"/>
              <a:pPr>
                <a:defRPr/>
              </a:pPr>
              <a:t>‹#›</a:t>
            </a:fld>
            <a:endParaRPr lang="zh-CN" altLang="en-US"/>
          </a:p>
        </p:txBody>
      </p:sp>
    </p:spTree>
    <p:extLst>
      <p:ext uri="{BB962C8B-B14F-4D97-AF65-F5344CB8AC3E}">
        <p14:creationId xmlns="" xmlns:p14="http://schemas.microsoft.com/office/powerpoint/2010/main" val="41155298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 xmlns:p14="http://schemas.microsoft.com/office/powerpoint/2010/main" val="382690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3D8970A4-21E8-46AE-B6CE-DF87137B4F88}" type="slidenum">
              <a:rPr lang="zh-CN" altLang="en-US"/>
              <a:pPr>
                <a:defRPr/>
              </a:pPr>
              <a:t>‹#›</a:t>
            </a:fld>
            <a:endParaRPr lang="zh-CN" altLang="en-US"/>
          </a:p>
        </p:txBody>
      </p:sp>
    </p:spTree>
    <p:extLst>
      <p:ext uri="{BB962C8B-B14F-4D97-AF65-F5344CB8AC3E}">
        <p14:creationId xmlns="" xmlns:p14="http://schemas.microsoft.com/office/powerpoint/2010/main" val="68724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F89CC151-D7B5-4C54-BD49-25E8B176E424}" type="slidenum">
              <a:rPr lang="zh-CN" altLang="en-US"/>
              <a:pPr>
                <a:defRPr/>
              </a:pPr>
              <a:t>‹#›</a:t>
            </a:fld>
            <a:endParaRPr lang="zh-CN" altLang="en-US"/>
          </a:p>
        </p:txBody>
      </p:sp>
    </p:spTree>
    <p:extLst>
      <p:ext uri="{BB962C8B-B14F-4D97-AF65-F5344CB8AC3E}">
        <p14:creationId xmlns="" xmlns:p14="http://schemas.microsoft.com/office/powerpoint/2010/main" val="357736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eaLnBrk="1" hangingPunct="1">
              <a:defRPr>
                <a:latin typeface="Arial" charset="0"/>
                <a:ea typeface="宋体" pitchFamily="2" charset="-122"/>
              </a:defRPr>
            </a:lvl1pPr>
          </a:lstStyle>
          <a:p>
            <a:pPr>
              <a:defRPr/>
            </a:pPr>
            <a:fld id="{4484D3DB-2B45-4B61-AE22-F95A436B1ACB}" type="datetime5">
              <a:rPr lang="zh-CN" altLang="en-US"/>
              <a:pPr>
                <a:defRPr/>
              </a:pPr>
              <a:t>2017/1/16</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72BDBE08-E5FD-4BBA-9681-314D223754DD}" type="slidenum">
              <a:rPr lang="zh-CN" altLang="en-US"/>
              <a:pPr>
                <a:defRPr/>
              </a:pPr>
              <a:t>‹#›</a:t>
            </a:fld>
            <a:endParaRPr lang="zh-CN" altLang="en-US"/>
          </a:p>
        </p:txBody>
      </p:sp>
    </p:spTree>
    <p:extLst>
      <p:ext uri="{BB962C8B-B14F-4D97-AF65-F5344CB8AC3E}">
        <p14:creationId xmlns="" xmlns:p14="http://schemas.microsoft.com/office/powerpoint/2010/main" val="115150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AFEF7EF3-0312-4A4C-BA94-2D06C942E86F}" type="slidenum">
              <a:rPr lang="zh-CN" altLang="en-US"/>
              <a:pPr>
                <a:defRPr/>
              </a:pPr>
              <a:t>‹#›</a:t>
            </a:fld>
            <a:endParaRPr lang="zh-CN" altLang="en-US"/>
          </a:p>
        </p:txBody>
      </p:sp>
    </p:spTree>
    <p:extLst>
      <p:ext uri="{BB962C8B-B14F-4D97-AF65-F5344CB8AC3E}">
        <p14:creationId xmlns="" xmlns:p14="http://schemas.microsoft.com/office/powerpoint/2010/main" val="419473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2278F1FC-79EE-4542-8E97-E782DD596DD8}" type="slidenum">
              <a:rPr lang="zh-CN" altLang="en-US"/>
              <a:pPr>
                <a:defRPr/>
              </a:pPr>
              <a:t>‹#›</a:t>
            </a:fld>
            <a:endParaRPr lang="zh-CN" altLang="en-US"/>
          </a:p>
        </p:txBody>
      </p:sp>
    </p:spTree>
    <p:extLst>
      <p:ext uri="{BB962C8B-B14F-4D97-AF65-F5344CB8AC3E}">
        <p14:creationId xmlns="" xmlns:p14="http://schemas.microsoft.com/office/powerpoint/2010/main" val="152722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90FBACF9-A134-4A0E-81F7-B936F47A89C7}" type="slidenum">
              <a:rPr lang="zh-CN" altLang="en-US"/>
              <a:pPr>
                <a:defRPr/>
              </a:pPr>
              <a:t>‹#›</a:t>
            </a:fld>
            <a:endParaRPr lang="zh-CN" altLang="en-US"/>
          </a:p>
        </p:txBody>
      </p:sp>
    </p:spTree>
    <p:extLst>
      <p:ext uri="{BB962C8B-B14F-4D97-AF65-F5344CB8AC3E}">
        <p14:creationId xmlns="" xmlns:p14="http://schemas.microsoft.com/office/powerpoint/2010/main" val="186318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B9A9A0CD-96E9-4FE2-A04B-93676E10F584}" type="slidenum">
              <a:rPr lang="zh-CN" altLang="en-US"/>
              <a:pPr>
                <a:defRPr/>
              </a:pPr>
              <a:t>‹#›</a:t>
            </a:fld>
            <a:endParaRPr lang="zh-CN" altLang="en-US"/>
          </a:p>
        </p:txBody>
      </p:sp>
    </p:spTree>
    <p:extLst>
      <p:ext uri="{BB962C8B-B14F-4D97-AF65-F5344CB8AC3E}">
        <p14:creationId xmlns="" xmlns:p14="http://schemas.microsoft.com/office/powerpoint/2010/main" val="282622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52400" y="228600"/>
            <a:ext cx="8229600" cy="79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152400" y="1219200"/>
            <a:ext cx="8839200"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8686800" y="6477000"/>
            <a:ext cx="457200" cy="38100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黑体" panose="02010609060101010101" pitchFamily="49" charset="-122"/>
                <a:ea typeface="黑体" panose="02010609060101010101" pitchFamily="49" charset="-122"/>
              </a:defRPr>
            </a:lvl1pPr>
          </a:lstStyle>
          <a:p>
            <a:pPr>
              <a:defRPr/>
            </a:pPr>
            <a:fld id="{362CB212-9EDF-4269-8656-ED6D3381DE9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36" r:id="rId3"/>
    <p:sldLayoutId id="2147483937" r:id="rId4"/>
    <p:sldLayoutId id="2147483955" r:id="rId5"/>
    <p:sldLayoutId id="2147483938" r:id="rId6"/>
    <p:sldLayoutId id="2147483939" r:id="rId7"/>
    <p:sldLayoutId id="2147483940" r:id="rId8"/>
    <p:sldLayoutId id="2147483941" r:id="rId9"/>
    <p:sldLayoutId id="2147483942" r:id="rId10"/>
    <p:sldLayoutId id="2147483943" r:id="rId11"/>
  </p:sldLayoutIdLst>
  <p:timing>
    <p:tnLst>
      <p:par>
        <p:cTn id="1" dur="indefinite" restart="never" nodeType="tmRoot"/>
      </p:par>
    </p:tnLst>
  </p:timing>
  <p:hf hdr="0" ftr="0"/>
  <p:txStyles>
    <p:titleStyle>
      <a:lvl1pPr algn="l" rtl="0" eaLnBrk="1" fontAlgn="base" hangingPunct="1">
        <a:spcBef>
          <a:spcPct val="0"/>
        </a:spcBef>
        <a:spcAft>
          <a:spcPct val="0"/>
        </a:spcAft>
        <a:defRPr sz="3600" kern="1200">
          <a:solidFill>
            <a:schemeClr val="tx1"/>
          </a:solidFill>
          <a:latin typeface="黑体" pitchFamily="2" charset="-122"/>
          <a:ea typeface="黑体" pitchFamily="2" charset="-122"/>
          <a:cs typeface="+mj-cs"/>
        </a:defRPr>
      </a:lvl1pPr>
      <a:lvl2pPr algn="l" rtl="0" eaLnBrk="1" fontAlgn="base" hangingPunct="1">
        <a:spcBef>
          <a:spcPct val="0"/>
        </a:spcBef>
        <a:spcAft>
          <a:spcPct val="0"/>
        </a:spcAft>
        <a:defRPr sz="3600">
          <a:solidFill>
            <a:schemeClr val="tx1"/>
          </a:solidFill>
          <a:latin typeface="黑体" pitchFamily="2" charset="-122"/>
          <a:ea typeface="黑体" pitchFamily="2" charset="-122"/>
        </a:defRPr>
      </a:lvl2pPr>
      <a:lvl3pPr algn="l" rtl="0" eaLnBrk="1" fontAlgn="base" hangingPunct="1">
        <a:spcBef>
          <a:spcPct val="0"/>
        </a:spcBef>
        <a:spcAft>
          <a:spcPct val="0"/>
        </a:spcAft>
        <a:defRPr sz="3600">
          <a:solidFill>
            <a:schemeClr val="tx1"/>
          </a:solidFill>
          <a:latin typeface="黑体" pitchFamily="2" charset="-122"/>
          <a:ea typeface="黑体" pitchFamily="2" charset="-122"/>
        </a:defRPr>
      </a:lvl3pPr>
      <a:lvl4pPr algn="l" rtl="0" eaLnBrk="1" fontAlgn="base" hangingPunct="1">
        <a:spcBef>
          <a:spcPct val="0"/>
        </a:spcBef>
        <a:spcAft>
          <a:spcPct val="0"/>
        </a:spcAft>
        <a:defRPr sz="3600">
          <a:solidFill>
            <a:schemeClr val="tx1"/>
          </a:solidFill>
          <a:latin typeface="黑体" pitchFamily="2" charset="-122"/>
          <a:ea typeface="黑体" pitchFamily="2" charset="-122"/>
        </a:defRPr>
      </a:lvl4pPr>
      <a:lvl5pPr algn="l" rtl="0" eaLnBrk="1" fontAlgn="base" hangingPunct="1">
        <a:spcBef>
          <a:spcPct val="0"/>
        </a:spcBef>
        <a:spcAft>
          <a:spcPct val="0"/>
        </a:spcAft>
        <a:defRPr sz="36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3600">
          <a:solidFill>
            <a:schemeClr val="tx1"/>
          </a:solidFill>
          <a:latin typeface="黑体" pitchFamily="2" charset="-122"/>
          <a:ea typeface="黑体" pitchFamily="2" charset="-122"/>
        </a:defRPr>
      </a:lvl6pPr>
      <a:lvl7pPr marL="914400" algn="l" rtl="0" eaLnBrk="1" fontAlgn="base" hangingPunct="1">
        <a:spcBef>
          <a:spcPct val="0"/>
        </a:spcBef>
        <a:spcAft>
          <a:spcPct val="0"/>
        </a:spcAft>
        <a:defRPr sz="3600">
          <a:solidFill>
            <a:schemeClr val="tx1"/>
          </a:solidFill>
          <a:latin typeface="黑体" pitchFamily="2" charset="-122"/>
          <a:ea typeface="黑体" pitchFamily="2" charset="-122"/>
        </a:defRPr>
      </a:lvl7pPr>
      <a:lvl8pPr marL="1371600" algn="l" rtl="0" eaLnBrk="1" fontAlgn="base" hangingPunct="1">
        <a:spcBef>
          <a:spcPct val="0"/>
        </a:spcBef>
        <a:spcAft>
          <a:spcPct val="0"/>
        </a:spcAft>
        <a:defRPr sz="3600">
          <a:solidFill>
            <a:schemeClr val="tx1"/>
          </a:solidFill>
          <a:latin typeface="黑体" pitchFamily="2" charset="-122"/>
          <a:ea typeface="黑体" pitchFamily="2" charset="-122"/>
        </a:defRPr>
      </a:lvl8pPr>
      <a:lvl9pPr marL="1828800" algn="l" rtl="0" eaLnBrk="1" fontAlgn="base" hangingPunct="1">
        <a:spcBef>
          <a:spcPct val="0"/>
        </a:spcBef>
        <a:spcAft>
          <a:spcPct val="0"/>
        </a:spcAft>
        <a:defRPr sz="3600">
          <a:solidFill>
            <a:schemeClr val="tx1"/>
          </a:solidFill>
          <a:latin typeface="黑体" pitchFamily="2" charset="-122"/>
          <a:ea typeface="黑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u"/>
        <a:defRPr sz="3200" kern="12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719138" y="150813"/>
            <a:ext cx="5473700" cy="490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719138" y="981075"/>
            <a:ext cx="7848600" cy="532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a:p>
            <a:pPr lvl="4"/>
            <a:endParaRPr lang="en-US" altLang="zh-CN" smtClean="0"/>
          </a:p>
          <a:p>
            <a:pPr lvl="4"/>
            <a:endParaRPr lang="zh-CN" altLang="en-US" smtClean="0"/>
          </a:p>
        </p:txBody>
      </p:sp>
      <p:sp>
        <p:nvSpPr>
          <p:cNvPr id="4" name="日期占位符 3"/>
          <p:cNvSpPr>
            <a:spLocks noGrp="1"/>
          </p:cNvSpPr>
          <p:nvPr>
            <p:ph type="dt" sz="half" idx="2"/>
          </p:nvPr>
        </p:nvSpPr>
        <p:spPr>
          <a:xfrm>
            <a:off x="709613" y="6356350"/>
            <a:ext cx="2133600" cy="365125"/>
          </a:xfrm>
          <a:prstGeom prst="rect">
            <a:avLst/>
          </a:prstGeom>
        </p:spPr>
        <p:txBody>
          <a:bodyPr vert="horz" lIns="91440" tIns="45720" rIns="91440" bIns="45720" rtlCol="0" anchor="ctr"/>
          <a:lstStyle>
            <a:lvl1pPr algn="l">
              <a:defRPr sz="1100" i="1">
                <a:solidFill>
                  <a:srgbClr val="00B0F0"/>
                </a:solidFill>
                <a:latin typeface="Arial" pitchFamily="34" charset="0"/>
                <a:cs typeface="Arial" pitchFamily="34" charset="0"/>
              </a:defRPr>
            </a:lvl1pPr>
          </a:lstStyle>
          <a:p>
            <a:pPr>
              <a:defRPr/>
            </a:pPr>
            <a:fld id="{C7D9F226-636E-44CB-80C2-722F1825B054}" type="datetime1">
              <a:rPr lang="zh-CN" altLang="en-US"/>
              <a:pPr>
                <a:defRPr/>
              </a:pPr>
              <a:t>2017-1-16</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zh-CN" altLang="en-US"/>
          </a:p>
        </p:txBody>
      </p:sp>
      <p:sp>
        <p:nvSpPr>
          <p:cNvPr id="6" name="灯片编号占位符 5"/>
          <p:cNvSpPr>
            <a:spLocks noGrp="1"/>
          </p:cNvSpPr>
          <p:nvPr>
            <p:ph type="sldNum" sz="quarter" idx="4"/>
          </p:nvPr>
        </p:nvSpPr>
        <p:spPr>
          <a:xfrm>
            <a:off x="6516688"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100" i="1">
                <a:solidFill>
                  <a:srgbClr val="00B0F0"/>
                </a:solidFill>
                <a:cs typeface="Arial" panose="020B0604020202020204" pitchFamily="34" charset="0"/>
              </a:defRPr>
            </a:lvl1pPr>
          </a:lstStyle>
          <a:p>
            <a:pPr>
              <a:defRPr/>
            </a:pPr>
            <a:fld id="{94277FA6-4A6F-4D8E-A257-6F0560B61FDF}" type="slidenum">
              <a:rPr lang="zh-CN" altLang="en-US"/>
              <a:pPr>
                <a:defRPr/>
              </a:pPr>
              <a:t>‹#›</a:t>
            </a:fld>
            <a:endParaRPr lang="zh-CN" altLang="en-US"/>
          </a:p>
        </p:txBody>
      </p:sp>
      <p:grpSp>
        <p:nvGrpSpPr>
          <p:cNvPr id="2055" name="组合 7"/>
          <p:cNvGrpSpPr>
            <a:grpSpLocks/>
          </p:cNvGrpSpPr>
          <p:nvPr/>
        </p:nvGrpSpPr>
        <p:grpSpPr bwMode="auto">
          <a:xfrm>
            <a:off x="0" y="742950"/>
            <a:ext cx="9144000" cy="46038"/>
            <a:chOff x="0" y="1440235"/>
            <a:chExt cx="14401800" cy="72000"/>
          </a:xfrm>
        </p:grpSpPr>
        <p:sp>
          <p:nvSpPr>
            <p:cNvPr id="2057" name="矩形 8"/>
            <p:cNvSpPr>
              <a:spLocks noChangeArrowheads="1"/>
            </p:cNvSpPr>
            <p:nvPr userDrawn="1"/>
          </p:nvSpPr>
          <p:spPr bwMode="auto">
            <a:xfrm>
              <a:off x="652582" y="1440235"/>
              <a:ext cx="1305163" cy="72000"/>
            </a:xfrm>
            <a:prstGeom prst="rect">
              <a:avLst/>
            </a:prstGeom>
            <a:solidFill>
              <a:srgbClr val="00A073"/>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2058" name="矩形 9"/>
            <p:cNvSpPr>
              <a:spLocks noChangeArrowheads="1"/>
            </p:cNvSpPr>
            <p:nvPr userDrawn="1"/>
          </p:nvSpPr>
          <p:spPr bwMode="auto">
            <a:xfrm>
              <a:off x="2067759" y="1440235"/>
              <a:ext cx="1305163" cy="72000"/>
            </a:xfrm>
            <a:prstGeom prst="rect">
              <a:avLst/>
            </a:prstGeom>
            <a:solidFill>
              <a:srgbClr val="0062A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2059" name="矩形 10"/>
            <p:cNvSpPr>
              <a:spLocks noChangeArrowheads="1"/>
            </p:cNvSpPr>
            <p:nvPr userDrawn="1"/>
          </p:nvSpPr>
          <p:spPr bwMode="auto">
            <a:xfrm>
              <a:off x="2880360" y="1440235"/>
              <a:ext cx="11521440" cy="72000"/>
            </a:xfrm>
            <a:prstGeom prst="rect">
              <a:avLst/>
            </a:prstGeom>
            <a:solidFill>
              <a:srgbClr val="00479D"/>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sp>
          <p:nvSpPr>
            <p:cNvPr id="2060" name="矩形 11"/>
            <p:cNvSpPr>
              <a:spLocks noChangeArrowheads="1"/>
            </p:cNvSpPr>
            <p:nvPr userDrawn="1"/>
          </p:nvSpPr>
          <p:spPr bwMode="auto">
            <a:xfrm>
              <a:off x="0" y="1440235"/>
              <a:ext cx="1305163" cy="72000"/>
            </a:xfrm>
            <a:prstGeom prst="rect">
              <a:avLst/>
            </a:prstGeom>
            <a:solidFill>
              <a:srgbClr val="00819C"/>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defTabSz="579438">
                <a:defRPr>
                  <a:solidFill>
                    <a:schemeClr val="tx1"/>
                  </a:solidFill>
                  <a:latin typeface="Arial" panose="020B0604020202020204" pitchFamily="34" charset="0"/>
                  <a:ea typeface="宋体" panose="02010600030101010101" pitchFamily="2" charset="-122"/>
                </a:defRPr>
              </a:lvl1pPr>
              <a:lvl2pPr marL="742950" indent="-285750" defTabSz="579438">
                <a:defRPr>
                  <a:solidFill>
                    <a:schemeClr val="tx1"/>
                  </a:solidFill>
                  <a:latin typeface="Arial" panose="020B0604020202020204" pitchFamily="34" charset="0"/>
                  <a:ea typeface="宋体" panose="02010600030101010101" pitchFamily="2" charset="-122"/>
                </a:defRPr>
              </a:lvl2pPr>
              <a:lvl3pPr marL="1143000" indent="-228600" defTabSz="579438">
                <a:defRPr>
                  <a:solidFill>
                    <a:schemeClr val="tx1"/>
                  </a:solidFill>
                  <a:latin typeface="Arial" panose="020B0604020202020204" pitchFamily="34" charset="0"/>
                  <a:ea typeface="宋体" panose="02010600030101010101" pitchFamily="2" charset="-122"/>
                </a:defRPr>
              </a:lvl3pPr>
              <a:lvl4pPr marL="1600200" indent="-228600" defTabSz="579438">
                <a:defRPr>
                  <a:solidFill>
                    <a:schemeClr val="tx1"/>
                  </a:solidFill>
                  <a:latin typeface="Arial" panose="020B0604020202020204" pitchFamily="34" charset="0"/>
                  <a:ea typeface="宋体" panose="02010600030101010101" pitchFamily="2" charset="-122"/>
                </a:defRPr>
              </a:lvl4pPr>
              <a:lvl5pPr marL="2057400" indent="-228600" defTabSz="579438">
                <a:defRPr>
                  <a:solidFill>
                    <a:schemeClr val="tx1"/>
                  </a:solidFill>
                  <a:latin typeface="Arial" panose="020B0604020202020204" pitchFamily="34" charset="0"/>
                  <a:ea typeface="宋体" panose="02010600030101010101" pitchFamily="2" charset="-122"/>
                </a:defRPr>
              </a:lvl5pPr>
              <a:lvl6pPr marL="25146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94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300" smtClean="0"/>
            </a:p>
          </p:txBody>
        </p:sp>
      </p:grpSp>
      <p:pic>
        <p:nvPicPr>
          <p:cNvPr id="2056" name="Picture 7" descr="彩色logo"/>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7132638" y="136525"/>
            <a:ext cx="1327150"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6" r:id="rId1"/>
    <p:sldLayoutId id="2147483944" r:id="rId2"/>
    <p:sldLayoutId id="2147483957" r:id="rId3"/>
    <p:sldLayoutId id="2147483958"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9" r:id="rId13"/>
  </p:sldLayoutIdLst>
  <p:hf hdr="0" ftr="0"/>
  <p:txStyles>
    <p:titleStyle>
      <a:lvl1pPr algn="l" rtl="0" eaLnBrk="0" fontAlgn="base" hangingPunct="0">
        <a:spcBef>
          <a:spcPct val="0"/>
        </a:spcBef>
        <a:spcAft>
          <a:spcPct val="0"/>
        </a:spcAft>
        <a:defRPr sz="3000" kern="1200">
          <a:solidFill>
            <a:srgbClr val="595757"/>
          </a:solidFill>
          <a:latin typeface="微软雅黑" pitchFamily="34" charset="-122"/>
          <a:ea typeface="微软雅黑" pitchFamily="34" charset="-122"/>
          <a:cs typeface="+mj-cs"/>
        </a:defRPr>
      </a:lvl1pPr>
      <a:lvl2pPr algn="l" rtl="0" eaLnBrk="0" fontAlgn="base" hangingPunct="0">
        <a:spcBef>
          <a:spcPct val="0"/>
        </a:spcBef>
        <a:spcAft>
          <a:spcPct val="0"/>
        </a:spcAft>
        <a:defRPr sz="3000">
          <a:solidFill>
            <a:srgbClr val="595757"/>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000">
          <a:solidFill>
            <a:srgbClr val="595757"/>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000">
          <a:solidFill>
            <a:srgbClr val="595757"/>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000">
          <a:solidFill>
            <a:srgbClr val="595757"/>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3000">
          <a:solidFill>
            <a:srgbClr val="595757"/>
          </a:solidFill>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3000">
          <a:solidFill>
            <a:srgbClr val="595757"/>
          </a:solidFill>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3000">
          <a:solidFill>
            <a:srgbClr val="595757"/>
          </a:solidFill>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3000">
          <a:solidFill>
            <a:srgbClr val="595757"/>
          </a:solidFill>
          <a:latin typeface="微软雅黑" panose="020B0503020204020204" pitchFamily="34" charset="-122"/>
          <a:ea typeface="微软雅黑" panose="020B0503020204020204" pitchFamily="34" charset="-122"/>
        </a:defRPr>
      </a:lvl9pPr>
    </p:titleStyle>
    <p:bodyStyle>
      <a:lvl1pPr marL="342900" indent="-342900" algn="just" rtl="0" eaLnBrk="0" fontAlgn="base" hangingPunct="0">
        <a:lnSpc>
          <a:spcPct val="125000"/>
        </a:lnSpc>
        <a:spcBef>
          <a:spcPts val="300"/>
        </a:spcBef>
        <a:spcAft>
          <a:spcPct val="0"/>
        </a:spcAft>
        <a:buClr>
          <a:srgbClr val="00479D"/>
        </a:buClr>
        <a:buSzPct val="60000"/>
        <a:buFont typeface="Wingdings" panose="05000000000000000000" pitchFamily="2" charset="2"/>
        <a:buChar char="n"/>
        <a:defRPr sz="2800" kern="1200">
          <a:solidFill>
            <a:srgbClr val="595757"/>
          </a:solidFill>
          <a:latin typeface="微软雅黑" pitchFamily="34" charset="-122"/>
          <a:ea typeface="微软雅黑" pitchFamily="34" charset="-122"/>
          <a:cs typeface="+mn-cs"/>
        </a:defRPr>
      </a:lvl1pPr>
      <a:lvl2pPr marL="742950" indent="-285750" algn="just" rtl="0" eaLnBrk="0" fontAlgn="base" hangingPunct="0">
        <a:lnSpc>
          <a:spcPct val="125000"/>
        </a:lnSpc>
        <a:spcBef>
          <a:spcPts val="300"/>
        </a:spcBef>
        <a:spcAft>
          <a:spcPct val="0"/>
        </a:spcAft>
        <a:buClr>
          <a:srgbClr val="0070C0"/>
        </a:buClr>
        <a:buSzPct val="60000"/>
        <a:buFont typeface="Wingdings" panose="05000000000000000000" pitchFamily="2" charset="2"/>
        <a:buChar char="p"/>
        <a:defRPr sz="2400" kern="1200">
          <a:solidFill>
            <a:srgbClr val="595757"/>
          </a:solidFill>
          <a:latin typeface="微软雅黑" pitchFamily="34" charset="-122"/>
          <a:ea typeface="微软雅黑" pitchFamily="34" charset="-122"/>
          <a:cs typeface="+mn-cs"/>
        </a:defRPr>
      </a:lvl2pPr>
      <a:lvl3pPr marL="1143000" indent="-228600" algn="just" rtl="0" eaLnBrk="0" fontAlgn="base" hangingPunct="0">
        <a:lnSpc>
          <a:spcPct val="125000"/>
        </a:lnSpc>
        <a:spcBef>
          <a:spcPts val="300"/>
        </a:spcBef>
        <a:spcAft>
          <a:spcPct val="0"/>
        </a:spcAft>
        <a:buClr>
          <a:srgbClr val="0070C0"/>
        </a:buClr>
        <a:buFont typeface="Arial" panose="020B0604020202020204" pitchFamily="34" charset="0"/>
        <a:buChar char="•"/>
        <a:defRPr sz="2400" kern="1200">
          <a:solidFill>
            <a:srgbClr val="595757"/>
          </a:solidFill>
          <a:latin typeface="微软雅黑" pitchFamily="34" charset="-122"/>
          <a:ea typeface="微软雅黑" pitchFamily="34" charset="-122"/>
          <a:cs typeface="+mn-cs"/>
        </a:defRPr>
      </a:lvl3pPr>
      <a:lvl4pPr marL="1600200" indent="-228600" algn="just" rtl="0" eaLnBrk="0" fontAlgn="base" hangingPunct="0">
        <a:lnSpc>
          <a:spcPct val="125000"/>
        </a:lnSpc>
        <a:spcBef>
          <a:spcPts val="300"/>
        </a:spcBef>
        <a:spcAft>
          <a:spcPct val="0"/>
        </a:spcAft>
        <a:buClr>
          <a:srgbClr val="0070C0"/>
        </a:buClr>
        <a:buFont typeface="Arial" panose="020B0604020202020204" pitchFamily="34" charset="0"/>
        <a:buChar char="–"/>
        <a:defRPr sz="2000" kern="1200">
          <a:solidFill>
            <a:srgbClr val="595757"/>
          </a:solidFill>
          <a:latin typeface="微软雅黑" pitchFamily="34" charset="-122"/>
          <a:ea typeface="微软雅黑" pitchFamily="34" charset="-122"/>
          <a:cs typeface="+mn-cs"/>
        </a:defRPr>
      </a:lvl4pPr>
      <a:lvl5pPr marL="2057400" indent="-228600" algn="just" rtl="0" eaLnBrk="0" fontAlgn="base" hangingPunct="0">
        <a:lnSpc>
          <a:spcPct val="125000"/>
        </a:lnSpc>
        <a:spcBef>
          <a:spcPts val="300"/>
        </a:spcBef>
        <a:spcAft>
          <a:spcPct val="0"/>
        </a:spcAft>
        <a:buClr>
          <a:srgbClr val="0070C0"/>
        </a:buClr>
        <a:buFont typeface="Arial" panose="020B0604020202020204" pitchFamily="34" charset="0"/>
        <a:buChar char="»"/>
        <a:defRPr kern="1200">
          <a:solidFill>
            <a:srgbClr val="595757"/>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nvie.com/posts/a-successful-git-branching-model/"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ctrTitle"/>
          </p:nvPr>
        </p:nvSpPr>
        <p:spPr>
          <a:xfrm>
            <a:off x="931783" y="2636912"/>
            <a:ext cx="8212217" cy="1470025"/>
          </a:xfrm>
        </p:spPr>
        <p:txBody>
          <a:bodyPr/>
          <a:lstStyle/>
          <a:p>
            <a:pPr algn="ctr" eaLnBrk="1" hangingPunct="1"/>
            <a:r>
              <a:rPr lang="en-US" altLang="zh-CN" dirty="0" smtClean="0">
                <a:latin typeface="黑体" panose="02010609060101010101" pitchFamily="49" charset="-122"/>
                <a:ea typeface="黑体" panose="02010609060101010101" pitchFamily="49" charset="-122"/>
              </a:rPr>
              <a:t>   </a:t>
            </a:r>
            <a:r>
              <a:rPr lang="en-US" altLang="zh-CN" b="1" dirty="0" err="1" smtClean="0"/>
              <a:t>Gitflow</a:t>
            </a:r>
            <a:r>
              <a:rPr lang="en-US" altLang="zh-CN" b="1" dirty="0" smtClean="0"/>
              <a:t> Workflow</a:t>
            </a:r>
            <a:r>
              <a:rPr lang="zh-CN" altLang="en-US" dirty="0" smtClean="0">
                <a:latin typeface="黑体" panose="02010609060101010101" pitchFamily="49" charset="-122"/>
                <a:ea typeface="黑体" panose="02010609060101010101" pitchFamily="49" charset="-122"/>
              </a:rPr>
              <a:t>使用</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rPr>
              <a:t>和年后计划</a:t>
            </a:r>
          </a:p>
        </p:txBody>
      </p:sp>
      <p:sp>
        <p:nvSpPr>
          <p:cNvPr id="11267" name="灯片编号占位符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just">
              <a:lnSpc>
                <a:spcPct val="125000"/>
              </a:lnSpc>
              <a:spcBef>
                <a:spcPts val="300"/>
              </a:spcBef>
              <a:buClr>
                <a:srgbClr val="00479D"/>
              </a:buClr>
              <a:buSzPct val="60000"/>
              <a:buFont typeface="Wingdings" panose="05000000000000000000" pitchFamily="2" charset="2"/>
              <a:buChar char="n"/>
              <a:defRPr sz="2800">
                <a:solidFill>
                  <a:srgbClr val="595757"/>
                </a:solidFill>
                <a:latin typeface="微软雅黑" panose="020B0503020204020204" pitchFamily="34" charset="-122"/>
                <a:ea typeface="微软雅黑" panose="020B0503020204020204" pitchFamily="34" charset="-122"/>
              </a:defRPr>
            </a:lvl1pPr>
            <a:lvl2pPr marL="742950" indent="-285750" algn="just">
              <a:lnSpc>
                <a:spcPct val="125000"/>
              </a:lnSpc>
              <a:spcBef>
                <a:spcPts val="300"/>
              </a:spcBef>
              <a:buClr>
                <a:srgbClr val="0070C0"/>
              </a:buClr>
              <a:buSzPct val="60000"/>
              <a:buFont typeface="Wingdings" panose="05000000000000000000" pitchFamily="2" charset="2"/>
              <a:buChar char="p"/>
              <a:defRPr sz="2400">
                <a:solidFill>
                  <a:srgbClr val="595757"/>
                </a:solidFill>
                <a:latin typeface="微软雅黑" panose="020B0503020204020204" pitchFamily="34" charset="-122"/>
                <a:ea typeface="微软雅黑" panose="020B0503020204020204" pitchFamily="34" charset="-122"/>
              </a:defRPr>
            </a:lvl2pPr>
            <a:lvl3pPr marL="1143000" indent="-228600" algn="just">
              <a:lnSpc>
                <a:spcPct val="125000"/>
              </a:lnSpc>
              <a:spcBef>
                <a:spcPts val="300"/>
              </a:spcBef>
              <a:buClr>
                <a:srgbClr val="0070C0"/>
              </a:buClr>
              <a:buFont typeface="Arial" panose="020B0604020202020204" pitchFamily="34" charset="0"/>
              <a:buChar char="•"/>
              <a:defRPr sz="2400">
                <a:solidFill>
                  <a:srgbClr val="595757"/>
                </a:solidFill>
                <a:latin typeface="微软雅黑" panose="020B0503020204020204" pitchFamily="34" charset="-122"/>
                <a:ea typeface="微软雅黑" panose="020B0503020204020204" pitchFamily="34" charset="-122"/>
              </a:defRPr>
            </a:lvl3pPr>
            <a:lvl4pPr marL="1600200" indent="-228600" algn="just">
              <a:lnSpc>
                <a:spcPct val="125000"/>
              </a:lnSpc>
              <a:spcBef>
                <a:spcPts val="300"/>
              </a:spcBef>
              <a:buClr>
                <a:srgbClr val="0070C0"/>
              </a:buClr>
              <a:buFont typeface="Arial" panose="020B0604020202020204" pitchFamily="34" charset="0"/>
              <a:buChar char="–"/>
              <a:defRPr sz="2000">
                <a:solidFill>
                  <a:srgbClr val="595757"/>
                </a:solidFill>
                <a:latin typeface="微软雅黑" panose="020B0503020204020204" pitchFamily="34" charset="-122"/>
                <a:ea typeface="微软雅黑" panose="020B0503020204020204" pitchFamily="34" charset="-122"/>
              </a:defRPr>
            </a:lvl4pPr>
            <a:lvl5pPr marL="2057400" indent="-228600" algn="just">
              <a:lnSpc>
                <a:spcPct val="125000"/>
              </a:lnSpc>
              <a:spcBef>
                <a:spcPts val="300"/>
              </a:spcBef>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5pPr>
            <a:lvl6pPr marL="25146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6pPr>
            <a:lvl7pPr marL="29718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7pPr>
            <a:lvl8pPr marL="34290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8pPr>
            <a:lvl9pPr marL="38862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9pPr>
          </a:lstStyle>
          <a:p>
            <a:pPr algn="r">
              <a:lnSpc>
                <a:spcPct val="100000"/>
              </a:lnSpc>
              <a:spcBef>
                <a:spcPct val="0"/>
              </a:spcBef>
              <a:buClrTx/>
              <a:buSzTx/>
              <a:buFontTx/>
              <a:buNone/>
            </a:pPr>
            <a:fld id="{3D51F44E-002B-49E9-9222-0FC0F45C8B57}" type="slidenum">
              <a:rPr lang="zh-CN" altLang="en-US" sz="1200" smtClean="0">
                <a:solidFill>
                  <a:srgbClr val="898989"/>
                </a:solidFill>
                <a:latin typeface="黑体" panose="02010609060101010101" pitchFamily="49" charset="-122"/>
                <a:ea typeface="黑体" panose="02010609060101010101" pitchFamily="49" charset="-122"/>
              </a:rPr>
              <a:pPr algn="r">
                <a:lnSpc>
                  <a:spcPct val="100000"/>
                </a:lnSpc>
                <a:spcBef>
                  <a:spcPct val="0"/>
                </a:spcBef>
                <a:buClrTx/>
                <a:buSzTx/>
                <a:buFontTx/>
                <a:buNone/>
              </a:pPr>
              <a:t>1</a:t>
            </a:fld>
            <a:endParaRPr lang="zh-CN" altLang="en-US" sz="1200" smtClean="0">
              <a:solidFill>
                <a:srgbClr val="898989"/>
              </a:solidFill>
              <a:latin typeface="黑体" panose="02010609060101010101" pitchFamily="49" charset="-122"/>
              <a:ea typeface="黑体" panose="02010609060101010101" pitchFamily="49" charset="-122"/>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 举例说明 *</a:t>
            </a:r>
            <a:endParaRPr dirty="0"/>
          </a:p>
        </p:txBody>
      </p:sp>
      <p:sp>
        <p:nvSpPr>
          <p:cNvPr id="94" name="Shape 94"/>
          <p:cNvSpPr>
            <a:spLocks noGrp="1"/>
          </p:cNvSpPr>
          <p:nvPr>
            <p:ph type="body" idx="4294967295"/>
          </p:nvPr>
        </p:nvSpPr>
        <p:spPr>
          <a:xfrm>
            <a:off x="250825" y="836713"/>
            <a:ext cx="8607425" cy="5030688"/>
          </a:xfrm>
          <a:prstGeom prst="rect">
            <a:avLst/>
          </a:prstGeom>
        </p:spPr>
        <p:txBody>
          <a:bodyPr>
            <a:normAutofit/>
          </a:bodyPr>
          <a:lstStyle/>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我们的故事从小马和小明要分别开发新功能开始。他们俩各自建立了自己的分支。</a:t>
            </a:r>
            <a:r>
              <a:rPr lang="zh-CN" altLang="en-US" sz="1619" b="1" dirty="0" smtClean="0">
                <a:sym typeface="黑体"/>
              </a:rPr>
              <a:t>注意</a:t>
            </a:r>
            <a:r>
              <a:rPr lang="zh-CN" altLang="en-US" sz="1619" dirty="0" smtClean="0">
                <a:sym typeface="黑体"/>
              </a:rPr>
              <a:t>，他们在创建分支时，父分支不能选择</a:t>
            </a:r>
            <a:r>
              <a:rPr lang="en-US" altLang="zh-CN" sz="1619" dirty="0" smtClean="0">
                <a:sym typeface="黑体"/>
              </a:rPr>
              <a:t>master</a:t>
            </a:r>
            <a:r>
              <a:rPr lang="zh-CN" altLang="en-US" sz="1619" dirty="0" smtClean="0">
                <a:sym typeface="黑体"/>
              </a:rPr>
              <a:t>，而要选择</a:t>
            </a:r>
            <a:r>
              <a:rPr lang="en-US" altLang="zh-CN" sz="1619" dirty="0" smtClean="0">
                <a:sym typeface="黑体"/>
              </a:rPr>
              <a:t>develop</a:t>
            </a:r>
            <a:r>
              <a:rPr lang="zh-CN" altLang="en-US" sz="1619" dirty="0" smtClean="0">
                <a:sym typeface="黑体"/>
              </a:rPr>
              <a:t>。</a:t>
            </a:r>
            <a:endParaRPr lang="en-US" altLang="zh-CN"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他们俩都在自己的功能开发分支上开展工作。通常就是这种</a:t>
            </a:r>
            <a:r>
              <a:rPr lang="en-US" altLang="zh-CN" sz="1619" dirty="0" err="1" smtClean="0">
                <a:sym typeface="黑体"/>
              </a:rPr>
              <a:t>Git</a:t>
            </a:r>
            <a:r>
              <a:rPr lang="zh-CN" altLang="en-US" sz="1619" dirty="0" smtClean="0">
                <a:sym typeface="黑体"/>
              </a:rPr>
              <a:t>三部曲：</a:t>
            </a:r>
            <a:r>
              <a:rPr lang="en-US" altLang="zh-CN" sz="1619" dirty="0" smtClean="0">
                <a:sym typeface="黑体"/>
              </a:rPr>
              <a:t>edit</a:t>
            </a:r>
            <a:r>
              <a:rPr lang="zh-CN" altLang="en-US" sz="1619" dirty="0" smtClean="0">
                <a:sym typeface="黑体"/>
              </a:rPr>
              <a:t>，</a:t>
            </a:r>
            <a:r>
              <a:rPr lang="en-US" altLang="zh-CN" sz="1619" dirty="0" smtClean="0">
                <a:sym typeface="黑体"/>
              </a:rPr>
              <a:t>stage</a:t>
            </a:r>
            <a:r>
              <a:rPr lang="zh-CN" altLang="en-US" sz="1619" dirty="0" smtClean="0">
                <a:sym typeface="黑体"/>
              </a:rPr>
              <a:t>，</a:t>
            </a:r>
            <a:r>
              <a:rPr lang="en-US" altLang="zh-CN" sz="1619" dirty="0" smtClean="0">
                <a:sym typeface="黑体"/>
              </a:rPr>
              <a:t>commit</a:t>
            </a:r>
            <a:r>
              <a:rPr lang="zh-CN" altLang="en-US" sz="1619" dirty="0" smtClean="0">
                <a:sym typeface="黑体"/>
              </a:rPr>
              <a:t>：</a:t>
            </a:r>
            <a:endParaRPr sz="2400" dirty="0"/>
          </a:p>
        </p:txBody>
      </p:sp>
      <p:pic>
        <p:nvPicPr>
          <p:cNvPr id="7171" name="Picture 3"/>
          <p:cNvPicPr>
            <a:picLocks noChangeAspect="1" noChangeArrowheads="1"/>
          </p:cNvPicPr>
          <p:nvPr/>
        </p:nvPicPr>
        <p:blipFill>
          <a:blip r:embed="rId3" cstate="print"/>
          <a:srcRect/>
          <a:stretch>
            <a:fillRect/>
          </a:stretch>
        </p:blipFill>
        <p:spPr bwMode="auto">
          <a:xfrm>
            <a:off x="674840" y="4293096"/>
            <a:ext cx="4185192" cy="504056"/>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607343" y="5301208"/>
            <a:ext cx="2503337" cy="108012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539552" y="836711"/>
            <a:ext cx="3024336" cy="2956627"/>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 举例说明 *</a:t>
            </a:r>
            <a:endParaRPr dirty="0"/>
          </a:p>
        </p:txBody>
      </p:sp>
      <p:sp>
        <p:nvSpPr>
          <p:cNvPr id="94" name="Shape 94"/>
          <p:cNvSpPr>
            <a:spLocks noGrp="1"/>
          </p:cNvSpPr>
          <p:nvPr>
            <p:ph type="body" idx="4294967295"/>
          </p:nvPr>
        </p:nvSpPr>
        <p:spPr>
          <a:xfrm>
            <a:off x="250825" y="836712"/>
            <a:ext cx="8607425" cy="5688631"/>
          </a:xfrm>
          <a:prstGeom prst="rect">
            <a:avLst/>
          </a:prstGeom>
        </p:spPr>
        <p:txBody>
          <a:bodyPr>
            <a:normAutofit lnSpcReduction="10000"/>
          </a:bodyPr>
          <a:lstStyle/>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在提交过几次代码之后，小马觉得她的功能做完了。如果她所在的团队使用“拉拽请求”，此刻便是一个合适的时机</a:t>
            </a:r>
            <a:r>
              <a:rPr lang="en-US" altLang="zh-CN" sz="1619" dirty="0" smtClean="0">
                <a:sym typeface="黑体"/>
              </a:rPr>
              <a:t>——</a:t>
            </a:r>
            <a:r>
              <a:rPr lang="zh-CN" altLang="en-US" sz="1619" dirty="0" smtClean="0">
                <a:sym typeface="黑体"/>
              </a:rPr>
              <a:t>她可以提出一个将她所完成的功能合并入</a:t>
            </a:r>
            <a:r>
              <a:rPr lang="en-US" altLang="zh-CN" sz="1619" dirty="0" smtClean="0">
                <a:sym typeface="黑体"/>
              </a:rPr>
              <a:t>develop</a:t>
            </a:r>
            <a:r>
              <a:rPr lang="zh-CN" altLang="en-US" sz="1619" dirty="0" smtClean="0">
                <a:sym typeface="黑体"/>
              </a:rPr>
              <a:t>分支的请求。要不然，她可以自行将她的代码合并入本地的</a:t>
            </a:r>
            <a:r>
              <a:rPr lang="en-US" altLang="zh-CN" sz="1619" dirty="0" smtClean="0">
                <a:sym typeface="黑体"/>
              </a:rPr>
              <a:t>develop</a:t>
            </a:r>
            <a:r>
              <a:rPr lang="zh-CN" altLang="en-US" sz="1619" dirty="0" smtClean="0">
                <a:sym typeface="黑体"/>
              </a:rPr>
              <a:t>分支，然后再推送到中央仓库，像这样：</a:t>
            </a:r>
            <a:endParaRPr lang="en-US" altLang="zh-CN"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a:t>
            </a:r>
            <a:endParaRPr lang="en-US" altLang="zh-CN"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第一条命令确保了本地的</a:t>
            </a:r>
            <a:r>
              <a:rPr lang="en-US" altLang="zh-CN" sz="1619" dirty="0" smtClean="0">
                <a:sym typeface="黑体"/>
              </a:rPr>
              <a:t>develop</a:t>
            </a:r>
            <a:r>
              <a:rPr lang="zh-CN" altLang="en-US" sz="1619" dirty="0" smtClean="0">
                <a:sym typeface="黑体"/>
              </a:rPr>
              <a:t>分支拥有最新的代码</a:t>
            </a:r>
            <a:r>
              <a:rPr lang="en-US" altLang="zh-CN" sz="1619" dirty="0" smtClean="0">
                <a:sym typeface="黑体"/>
              </a:rPr>
              <a:t>——</a:t>
            </a:r>
            <a:r>
              <a:rPr lang="zh-CN" altLang="en-US" sz="1619" dirty="0" smtClean="0">
                <a:sym typeface="黑体"/>
              </a:rPr>
              <a:t>这一步必须在将功能代码合并之前做！</a:t>
            </a:r>
            <a:r>
              <a:rPr lang="zh-CN" altLang="en-US" sz="1619" b="1" dirty="0" smtClean="0">
                <a:solidFill>
                  <a:srgbClr val="FF0000"/>
                </a:solidFill>
                <a:sym typeface="黑体"/>
              </a:rPr>
              <a:t>注意</a:t>
            </a:r>
            <a:r>
              <a:rPr lang="zh-CN" altLang="en-US" sz="1619" dirty="0" smtClean="0">
                <a:solidFill>
                  <a:srgbClr val="FF0000"/>
                </a:solidFill>
                <a:sym typeface="黑体"/>
              </a:rPr>
              <a:t>，新开发的功能代码永远不能直接合并入</a:t>
            </a:r>
            <a:r>
              <a:rPr lang="en-US" altLang="zh-CN" sz="1619" dirty="0" smtClean="0">
                <a:solidFill>
                  <a:srgbClr val="FF0000"/>
                </a:solidFill>
                <a:sym typeface="黑体"/>
              </a:rPr>
              <a:t>master</a:t>
            </a:r>
            <a:r>
              <a:rPr lang="zh-CN" altLang="en-US" sz="1619" dirty="0" smtClean="0">
                <a:sym typeface="黑体"/>
              </a:rPr>
              <a:t>。必要时，还需要解决在代码合并过程中的冲突。</a:t>
            </a:r>
            <a:endParaRPr sz="2400" dirty="0"/>
          </a:p>
        </p:txBody>
      </p:sp>
      <p:pic>
        <p:nvPicPr>
          <p:cNvPr id="8194" name="Picture 2"/>
          <p:cNvPicPr>
            <a:picLocks noChangeAspect="1" noChangeArrowheads="1"/>
          </p:cNvPicPr>
          <p:nvPr/>
        </p:nvPicPr>
        <p:blipFill>
          <a:blip r:embed="rId3" cstate="print"/>
          <a:srcRect/>
          <a:stretch>
            <a:fillRect/>
          </a:stretch>
        </p:blipFill>
        <p:spPr bwMode="auto">
          <a:xfrm>
            <a:off x="444571" y="836712"/>
            <a:ext cx="3735581" cy="2016224"/>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683568" y="3698726"/>
            <a:ext cx="3007557" cy="1602482"/>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 举例说明 *</a:t>
            </a:r>
            <a:endParaRPr dirty="0"/>
          </a:p>
        </p:txBody>
      </p:sp>
      <p:sp>
        <p:nvSpPr>
          <p:cNvPr id="94" name="Shape 94"/>
          <p:cNvSpPr>
            <a:spLocks noGrp="1"/>
          </p:cNvSpPr>
          <p:nvPr>
            <p:ph type="body" idx="4294967295"/>
          </p:nvPr>
        </p:nvSpPr>
        <p:spPr>
          <a:xfrm>
            <a:off x="250825" y="836713"/>
            <a:ext cx="8607425" cy="5030688"/>
          </a:xfrm>
          <a:prstGeom prst="rect">
            <a:avLst/>
          </a:prstGeom>
        </p:spPr>
        <p:txBody>
          <a:bodyPr>
            <a:normAutofit/>
          </a:bodyPr>
          <a:lstStyle/>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尽管小明还在忙着开发他的功能，小马却可以开始准备这个项目的第一次正式发布了。类似于功能开发，她使用了一个新的分支来做产品发布的准备工作。在这一步，发布的版本号也最初确定下来。</a:t>
            </a:r>
            <a:endParaRPr lang="en-US" altLang="zh-CN"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altLang="zh-CN" sz="1500" dirty="0" smtClean="0"/>
          </a:p>
          <a:p>
            <a:pPr marL="308609" indent="-308609" defTabSz="822959">
              <a:lnSpc>
                <a:spcPct val="90000"/>
              </a:lnSpc>
              <a:buSzTx/>
              <a:buNone/>
              <a:defRPr sz="1619">
                <a:solidFill>
                  <a:srgbClr val="0070C0"/>
                </a:solidFill>
                <a:latin typeface="黑体"/>
                <a:ea typeface="黑体"/>
                <a:cs typeface="黑体"/>
                <a:sym typeface="黑体"/>
              </a:defRPr>
            </a:pPr>
            <a:r>
              <a:rPr lang="en-US" altLang="zh-CN" sz="1500" dirty="0" smtClean="0"/>
              <a:t>   </a:t>
            </a:r>
            <a:r>
              <a:rPr lang="zh-CN" altLang="en-US" sz="1500" dirty="0" smtClean="0"/>
              <a:t>这个分支专门用于发布前的准备，包括一些清理工作、全面的测试、文档的更新以及任何其他的准备工作。它与用于功能开发的分支相似，不同之处在于它是专为产品发布服务的。</a:t>
            </a:r>
          </a:p>
          <a:p>
            <a:pPr marL="308609" indent="-308609" defTabSz="822959">
              <a:lnSpc>
                <a:spcPct val="90000"/>
              </a:lnSpc>
              <a:buSzTx/>
              <a:buNone/>
              <a:defRPr sz="1619">
                <a:solidFill>
                  <a:srgbClr val="0070C0"/>
                </a:solidFill>
                <a:latin typeface="黑体"/>
                <a:ea typeface="黑体"/>
                <a:cs typeface="黑体"/>
                <a:sym typeface="黑体"/>
              </a:defRPr>
            </a:pPr>
            <a:r>
              <a:rPr lang="zh-CN" altLang="en-US" sz="1500" dirty="0" smtClean="0"/>
              <a:t>   </a:t>
            </a:r>
            <a:r>
              <a:rPr lang="zh-CN" altLang="en-US" sz="1500" dirty="0" smtClean="0">
                <a:solidFill>
                  <a:srgbClr val="FF0000"/>
                </a:solidFill>
              </a:rPr>
              <a:t>一旦小马创建了这个分支并把它推向中央仓库，这次产品发布包含的功能也就固定下来了</a:t>
            </a:r>
            <a:r>
              <a:rPr lang="zh-CN" altLang="en-US" sz="1500" dirty="0" smtClean="0"/>
              <a:t>。任何还处于开发状态的功能只能等待下一个发布周期。</a:t>
            </a:r>
          </a:p>
          <a:p>
            <a:pPr marL="308609" indent="-308609" defTabSz="822959">
              <a:lnSpc>
                <a:spcPct val="90000"/>
              </a:lnSpc>
              <a:buSzTx/>
              <a:buNone/>
              <a:defRPr sz="1619">
                <a:solidFill>
                  <a:srgbClr val="0070C0"/>
                </a:solidFill>
                <a:latin typeface="黑体"/>
                <a:ea typeface="黑体"/>
                <a:cs typeface="黑体"/>
                <a:sym typeface="黑体"/>
              </a:defRPr>
            </a:pPr>
            <a:endParaRPr sz="2400" dirty="0"/>
          </a:p>
        </p:txBody>
      </p:sp>
      <p:pic>
        <p:nvPicPr>
          <p:cNvPr id="9218" name="Picture 2"/>
          <p:cNvPicPr>
            <a:picLocks noChangeAspect="1" noChangeArrowheads="1"/>
          </p:cNvPicPr>
          <p:nvPr/>
        </p:nvPicPr>
        <p:blipFill>
          <a:blip r:embed="rId3" cstate="print"/>
          <a:srcRect/>
          <a:stretch>
            <a:fillRect/>
          </a:stretch>
        </p:blipFill>
        <p:spPr bwMode="auto">
          <a:xfrm>
            <a:off x="323527" y="836712"/>
            <a:ext cx="3786567" cy="252028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611559" y="4221088"/>
            <a:ext cx="3707250" cy="432048"/>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 举例说明 *</a:t>
            </a:r>
            <a:endParaRPr dirty="0"/>
          </a:p>
        </p:txBody>
      </p:sp>
      <p:sp>
        <p:nvSpPr>
          <p:cNvPr id="94" name="Shape 94"/>
          <p:cNvSpPr>
            <a:spLocks noGrp="1"/>
          </p:cNvSpPr>
          <p:nvPr>
            <p:ph type="body" idx="4294967295"/>
          </p:nvPr>
        </p:nvSpPr>
        <p:spPr>
          <a:xfrm>
            <a:off x="3707904" y="764704"/>
            <a:ext cx="5150346" cy="6192688"/>
          </a:xfrm>
          <a:prstGeom prst="rect">
            <a:avLst/>
          </a:prstGeom>
        </p:spPr>
        <p:txBody>
          <a:bodyPr>
            <a:normAutofit lnSpcReduction="10000"/>
          </a:bodyPr>
          <a:lstStyle/>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一切准备就绪之后，小马就要把发布分支合并入</a:t>
            </a:r>
            <a:r>
              <a:rPr lang="en-US" altLang="zh-CN" sz="1619" dirty="0" smtClean="0">
                <a:sym typeface="黑体"/>
              </a:rPr>
              <a:t>master</a:t>
            </a:r>
            <a:r>
              <a:rPr lang="zh-CN" altLang="en-US" sz="1619" dirty="0" smtClean="0">
                <a:sym typeface="黑体"/>
              </a:rPr>
              <a:t>和</a:t>
            </a:r>
            <a:r>
              <a:rPr lang="en-US" altLang="zh-CN" sz="1619" dirty="0" smtClean="0">
                <a:sym typeface="黑体"/>
              </a:rPr>
              <a:t>develop</a:t>
            </a:r>
            <a:r>
              <a:rPr lang="zh-CN" altLang="en-US" sz="1619" dirty="0" smtClean="0">
                <a:sym typeface="黑体"/>
              </a:rPr>
              <a:t>分支，然后再将发布分支删除。</a:t>
            </a:r>
            <a:r>
              <a:rPr lang="zh-CN" altLang="en-US" sz="1619" b="1" dirty="0" smtClean="0">
                <a:sym typeface="黑体"/>
              </a:rPr>
              <a:t>注意</a:t>
            </a:r>
            <a:r>
              <a:rPr lang="zh-CN" altLang="en-US" sz="1619" dirty="0" smtClean="0">
                <a:sym typeface="黑体"/>
              </a:rPr>
              <a:t>，往</a:t>
            </a:r>
            <a:r>
              <a:rPr lang="en-US" altLang="zh-CN" sz="1619" dirty="0" smtClean="0">
                <a:sym typeface="黑体"/>
              </a:rPr>
              <a:t>develop</a:t>
            </a:r>
            <a:r>
              <a:rPr lang="zh-CN" altLang="en-US" sz="1619" dirty="0" smtClean="0">
                <a:sym typeface="黑体"/>
              </a:rPr>
              <a:t>分支的合并是很重要的，因为开发人员可能在发布分支上修复了一些关键的问题，而这些修复对于正在开发中的新功能是有益的。再次提醒一下，</a:t>
            </a:r>
            <a:r>
              <a:rPr lang="zh-CN" altLang="en-US" sz="1619" dirty="0" smtClean="0">
                <a:solidFill>
                  <a:srgbClr val="FF0000"/>
                </a:solidFill>
                <a:sym typeface="黑体"/>
              </a:rPr>
              <a:t>如果小马所在的团队强调代码评审（</a:t>
            </a:r>
            <a:r>
              <a:rPr lang="en-US" altLang="zh-CN" sz="1619" dirty="0" smtClean="0">
                <a:solidFill>
                  <a:srgbClr val="FF0000"/>
                </a:solidFill>
                <a:sym typeface="黑体"/>
              </a:rPr>
              <a:t>Code Review</a:t>
            </a:r>
            <a:r>
              <a:rPr lang="zh-CN" altLang="en-US" sz="1619" dirty="0" smtClean="0">
                <a:solidFill>
                  <a:srgbClr val="FF0000"/>
                </a:solidFill>
                <a:sym typeface="黑体"/>
              </a:rPr>
              <a:t>），此时非常适合提出这样的请求。</a:t>
            </a:r>
            <a:endParaRPr lang="en-US" altLang="zh-CN" sz="1619" dirty="0" smtClean="0">
              <a:solidFill>
                <a:srgbClr val="FF0000"/>
              </a:solidFill>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r>
              <a:rPr lang="en-US" altLang="zh-CN" sz="1619" dirty="0" smtClean="0">
                <a:sym typeface="黑体"/>
              </a:rPr>
              <a:t>   </a:t>
            </a:r>
          </a:p>
          <a:p>
            <a:pPr marL="308609" indent="-308609" defTabSz="822959">
              <a:lnSpc>
                <a:spcPct val="90000"/>
              </a:lnSpc>
              <a:buSzTx/>
              <a:buNone/>
              <a:defRPr sz="1619">
                <a:solidFill>
                  <a:srgbClr val="0070C0"/>
                </a:solidFill>
                <a:latin typeface="黑体"/>
                <a:ea typeface="黑体"/>
                <a:cs typeface="黑体"/>
                <a:sym typeface="黑体"/>
              </a:defRPr>
            </a:pPr>
            <a:r>
              <a:rPr lang="en-US" altLang="zh-CN" sz="1619" dirty="0" smtClean="0">
                <a:sym typeface="黑体"/>
              </a:rPr>
              <a:t>   </a:t>
            </a:r>
            <a:r>
              <a:rPr lang="zh-CN" altLang="en-US" sz="1619" dirty="0" smtClean="0">
                <a:sym typeface="黑体"/>
              </a:rPr>
              <a:t>发布分支扮演的角色是功能开发（</a:t>
            </a:r>
            <a:r>
              <a:rPr lang="en-US" altLang="zh-CN" sz="1619" dirty="0" smtClean="0">
                <a:sym typeface="黑体"/>
              </a:rPr>
              <a:t>develop</a:t>
            </a:r>
            <a:r>
              <a:rPr lang="zh-CN" altLang="en-US" sz="1619" dirty="0" smtClean="0">
                <a:sym typeface="黑体"/>
              </a:rPr>
              <a:t>）与官方发布（</a:t>
            </a:r>
            <a:r>
              <a:rPr lang="en-US" altLang="zh-CN" sz="1619" dirty="0" smtClean="0">
                <a:sym typeface="黑体"/>
              </a:rPr>
              <a:t>master</a:t>
            </a:r>
            <a:r>
              <a:rPr lang="zh-CN" altLang="en-US" sz="1619" dirty="0" smtClean="0">
                <a:sym typeface="黑体"/>
              </a:rPr>
              <a:t>）之间的一个缓冲。无论什么时候你把一些东西合并入</a:t>
            </a:r>
            <a:r>
              <a:rPr lang="en-US" altLang="zh-CN" sz="1619" dirty="0" smtClean="0">
                <a:sym typeface="黑体"/>
              </a:rPr>
              <a:t>master</a:t>
            </a:r>
            <a:r>
              <a:rPr lang="zh-CN" altLang="en-US" sz="1619" dirty="0" smtClean="0">
                <a:sym typeface="黑体"/>
              </a:rPr>
              <a:t>，你都应该随即打上合适的标签。</a:t>
            </a:r>
            <a:endParaRPr lang="en-US" altLang="zh-CN"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r>
              <a:rPr lang="en-US" altLang="zh-CN" sz="1619" dirty="0" smtClean="0">
                <a:sym typeface="黑体"/>
              </a:rPr>
              <a:t>   </a:t>
            </a:r>
          </a:p>
          <a:p>
            <a:pPr marL="308609" indent="-308609" defTabSz="822959">
              <a:lnSpc>
                <a:spcPct val="90000"/>
              </a:lnSpc>
              <a:buSzTx/>
              <a:buNone/>
              <a:defRPr sz="1619">
                <a:solidFill>
                  <a:srgbClr val="0070C0"/>
                </a:solidFill>
                <a:latin typeface="黑体"/>
                <a:ea typeface="黑体"/>
                <a:cs typeface="黑体"/>
                <a:sym typeface="黑体"/>
              </a:defRPr>
            </a:pPr>
            <a:r>
              <a:rPr lang="en-US" altLang="zh-CN" sz="1619" dirty="0" smtClean="0">
                <a:solidFill>
                  <a:srgbClr val="FF0000"/>
                </a:solidFill>
                <a:sym typeface="黑体"/>
              </a:rPr>
              <a:t>   </a:t>
            </a:r>
            <a:r>
              <a:rPr lang="en-US" altLang="zh-CN" sz="1619" dirty="0" err="1" smtClean="0">
                <a:solidFill>
                  <a:srgbClr val="FF0000"/>
                </a:solidFill>
                <a:sym typeface="黑体"/>
              </a:rPr>
              <a:t>Git</a:t>
            </a:r>
            <a:r>
              <a:rPr lang="zh-CN" altLang="en-US" sz="1619" dirty="0" smtClean="0">
                <a:solidFill>
                  <a:srgbClr val="FF0000"/>
                </a:solidFill>
                <a:sym typeface="黑体"/>
              </a:rPr>
              <a:t>支持钩子（</a:t>
            </a:r>
            <a:r>
              <a:rPr lang="en-US" altLang="zh-CN" sz="1619" dirty="0" smtClean="0">
                <a:solidFill>
                  <a:srgbClr val="FF0000"/>
                </a:solidFill>
                <a:sym typeface="黑体"/>
              </a:rPr>
              <a:t>hook</a:t>
            </a:r>
            <a:r>
              <a:rPr lang="zh-CN" altLang="en-US" sz="1619" dirty="0" smtClean="0">
                <a:solidFill>
                  <a:srgbClr val="FF0000"/>
                </a:solidFill>
                <a:sym typeface="黑体"/>
              </a:rPr>
              <a:t>）的功能，也就是说，在代码仓库里某些特定的事件发生的时候，可以执行一些预定义的脚本。</a:t>
            </a:r>
            <a:r>
              <a:rPr lang="zh-CN" altLang="en-US" sz="1619" dirty="0" smtClean="0">
                <a:sym typeface="黑体"/>
              </a:rPr>
              <a:t>因此，一种可行的做法是：在服务器端配置一个钩子，当你把</a:t>
            </a:r>
            <a:r>
              <a:rPr lang="en-US" altLang="zh-CN" sz="1619" dirty="0" smtClean="0">
                <a:sym typeface="黑体"/>
              </a:rPr>
              <a:t>master</a:t>
            </a:r>
            <a:r>
              <a:rPr lang="zh-CN" altLang="en-US" sz="1619" dirty="0" smtClean="0">
                <a:sym typeface="黑体"/>
              </a:rPr>
              <a:t>推送到中央仓库或者推送标签时，</a:t>
            </a:r>
            <a:r>
              <a:rPr lang="en-US" altLang="zh-CN" sz="1619" dirty="0" err="1" smtClean="0">
                <a:sym typeface="黑体"/>
              </a:rPr>
              <a:t>Git</a:t>
            </a:r>
            <a:r>
              <a:rPr lang="zh-CN" altLang="en-US" sz="1619" dirty="0" smtClean="0">
                <a:sym typeface="黑体"/>
              </a:rPr>
              <a:t>服务器能为产品发布进行一次自动的构建。</a:t>
            </a:r>
            <a:endParaRPr sz="2400" dirty="0"/>
          </a:p>
        </p:txBody>
      </p:sp>
      <p:pic>
        <p:nvPicPr>
          <p:cNvPr id="10244" name="Picture 4"/>
          <p:cNvPicPr>
            <a:picLocks noChangeAspect="1" noChangeArrowheads="1"/>
          </p:cNvPicPr>
          <p:nvPr/>
        </p:nvPicPr>
        <p:blipFill>
          <a:blip r:embed="rId3" cstate="print"/>
          <a:srcRect/>
          <a:stretch>
            <a:fillRect/>
          </a:stretch>
        </p:blipFill>
        <p:spPr bwMode="auto">
          <a:xfrm>
            <a:off x="251520" y="908720"/>
            <a:ext cx="3168352" cy="3481430"/>
          </a:xfrm>
          <a:prstGeom prst="rect">
            <a:avLst/>
          </a:prstGeom>
          <a:noFill/>
          <a:ln w="9525">
            <a:noFill/>
            <a:miter lim="800000"/>
            <a:headEnd/>
            <a:tailEnd/>
          </a:ln>
        </p:spPr>
      </p:pic>
      <p:pic>
        <p:nvPicPr>
          <p:cNvPr id="10246" name="Picture 6"/>
          <p:cNvPicPr>
            <a:picLocks noChangeAspect="1" noChangeArrowheads="1"/>
          </p:cNvPicPr>
          <p:nvPr/>
        </p:nvPicPr>
        <p:blipFill>
          <a:blip r:embed="rId4" cstate="print"/>
          <a:srcRect/>
          <a:stretch>
            <a:fillRect/>
          </a:stretch>
        </p:blipFill>
        <p:spPr bwMode="auto">
          <a:xfrm>
            <a:off x="3995936" y="5013176"/>
            <a:ext cx="3863506" cy="648072"/>
          </a:xfrm>
          <a:prstGeom prst="rect">
            <a:avLst/>
          </a:prstGeom>
          <a:noFill/>
          <a:ln w="9525">
            <a:noFill/>
            <a:miter lim="800000"/>
            <a:headEnd/>
            <a:tailEnd/>
          </a:ln>
        </p:spPr>
      </p:pic>
      <p:pic>
        <p:nvPicPr>
          <p:cNvPr id="10247" name="Picture 7"/>
          <p:cNvPicPr>
            <a:picLocks noChangeAspect="1" noChangeArrowheads="1"/>
          </p:cNvPicPr>
          <p:nvPr/>
        </p:nvPicPr>
        <p:blipFill>
          <a:blip r:embed="rId5" cstate="print"/>
          <a:srcRect/>
          <a:stretch>
            <a:fillRect/>
          </a:stretch>
        </p:blipFill>
        <p:spPr bwMode="auto">
          <a:xfrm>
            <a:off x="4118595" y="2204864"/>
            <a:ext cx="1905970" cy="1872208"/>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 举例说明 *</a:t>
            </a:r>
            <a:endParaRPr dirty="0"/>
          </a:p>
        </p:txBody>
      </p:sp>
      <p:sp>
        <p:nvSpPr>
          <p:cNvPr id="94" name="Shape 94"/>
          <p:cNvSpPr>
            <a:spLocks noGrp="1"/>
          </p:cNvSpPr>
          <p:nvPr>
            <p:ph type="body" idx="4294967295"/>
          </p:nvPr>
        </p:nvSpPr>
        <p:spPr>
          <a:xfrm>
            <a:off x="3707904" y="836712"/>
            <a:ext cx="5150346" cy="6021287"/>
          </a:xfrm>
          <a:prstGeom prst="rect">
            <a:avLst/>
          </a:prstGeom>
        </p:spPr>
        <p:txBody>
          <a:bodyPr>
            <a:normAutofit/>
          </a:bodyPr>
          <a:lstStyle/>
          <a:p>
            <a:pPr marL="308609" indent="-308609" defTabSz="822959">
              <a:lnSpc>
                <a:spcPct val="90000"/>
              </a:lnSpc>
              <a:buSzTx/>
              <a:buNone/>
              <a:defRPr sz="1619">
                <a:solidFill>
                  <a:srgbClr val="0070C0"/>
                </a:solidFill>
                <a:latin typeface="黑体"/>
                <a:ea typeface="黑体"/>
                <a:cs typeface="黑体"/>
                <a:sym typeface="黑体"/>
              </a:defRPr>
            </a:pPr>
            <a:r>
              <a:rPr lang="en-US" altLang="zh-CN" sz="2400" dirty="0" smtClean="0">
                <a:sym typeface="黑体"/>
              </a:rPr>
              <a:t>  </a:t>
            </a:r>
            <a:r>
              <a:rPr lang="zh-CN" altLang="en-US" sz="1619" dirty="0" smtClean="0">
                <a:sym typeface="黑体"/>
              </a:rPr>
              <a:t>当一次发布完成之后，小马便回去与小明一起开发其他功能了。突然，某个用户提出抱怨说当前发布的产品里有一个</a:t>
            </a:r>
            <a:r>
              <a:rPr lang="en-US" altLang="zh-CN" sz="1619" dirty="0" smtClean="0">
                <a:sym typeface="黑体"/>
              </a:rPr>
              <a:t>bug</a:t>
            </a:r>
            <a:r>
              <a:rPr lang="zh-CN" altLang="en-US" sz="1619" dirty="0" smtClean="0">
                <a:sym typeface="黑体"/>
              </a:rPr>
              <a:t>。为了解决这个问题，小马（或者小明）基于</a:t>
            </a:r>
            <a:r>
              <a:rPr lang="en-US" altLang="zh-CN" sz="1619" dirty="0" smtClean="0">
                <a:sym typeface="黑体"/>
              </a:rPr>
              <a:t>master</a:t>
            </a:r>
            <a:r>
              <a:rPr lang="zh-CN" altLang="en-US" sz="1619" dirty="0" smtClean="0">
                <a:sym typeface="黑体"/>
              </a:rPr>
              <a:t>创建了一个用于维护的分支。</a:t>
            </a:r>
            <a:r>
              <a:rPr lang="zh-CN" altLang="en-US" sz="1619" dirty="0" smtClean="0">
                <a:solidFill>
                  <a:srgbClr val="FF0000"/>
                </a:solidFill>
                <a:sym typeface="黑体"/>
              </a:rPr>
              <a:t>她在这个分支上修复了那个</a:t>
            </a:r>
            <a:r>
              <a:rPr lang="en-US" altLang="zh-CN" sz="1619" dirty="0" smtClean="0">
                <a:solidFill>
                  <a:srgbClr val="FF0000"/>
                </a:solidFill>
                <a:sym typeface="黑体"/>
              </a:rPr>
              <a:t>bug</a:t>
            </a:r>
            <a:r>
              <a:rPr lang="zh-CN" altLang="en-US" sz="1619" dirty="0" smtClean="0">
                <a:solidFill>
                  <a:srgbClr val="FF0000"/>
                </a:solidFill>
                <a:sym typeface="黑体"/>
              </a:rPr>
              <a:t>，然后把改动的代码直接合并入</a:t>
            </a:r>
            <a:r>
              <a:rPr lang="en-US" altLang="zh-CN" sz="1619" dirty="0" smtClean="0">
                <a:solidFill>
                  <a:srgbClr val="FF0000"/>
                </a:solidFill>
                <a:sym typeface="黑体"/>
              </a:rPr>
              <a:t>master</a:t>
            </a:r>
            <a:r>
              <a:rPr lang="zh-CN" altLang="en-US" sz="1619" dirty="0" smtClean="0">
                <a:solidFill>
                  <a:srgbClr val="FF0000"/>
                </a:solidFill>
                <a:sym typeface="黑体"/>
              </a:rPr>
              <a:t>。</a:t>
            </a:r>
            <a:endParaRPr lang="en-US" altLang="zh-CN" sz="1619" dirty="0" smtClean="0">
              <a:solidFill>
                <a:srgbClr val="FF0000"/>
              </a:solidFill>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olidFill>
                <a:srgbClr val="FF0000"/>
              </a:solidFill>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olidFill>
                <a:srgbClr val="FF0000"/>
              </a:solidFill>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olidFill>
                <a:srgbClr val="FF0000"/>
              </a:solidFill>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olidFill>
                <a:srgbClr val="FF0000"/>
              </a:solidFill>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olidFill>
                <a:srgbClr val="FF0000"/>
              </a:solidFill>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1619" dirty="0" smtClean="0">
              <a:solidFill>
                <a:srgbClr val="FF0000"/>
              </a:solidFill>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跟用于发布的分支一样，在维护分支上的改动也需要合并入</a:t>
            </a:r>
            <a:r>
              <a:rPr lang="en-US" altLang="zh-CN" sz="1619" dirty="0" smtClean="0">
                <a:sym typeface="黑体"/>
              </a:rPr>
              <a:t>develop</a:t>
            </a:r>
            <a:r>
              <a:rPr lang="zh-CN" altLang="en-US" sz="1619" dirty="0" smtClean="0">
                <a:sym typeface="黑体"/>
              </a:rPr>
              <a:t>分支，这一点是很重要的！因此，小马务必不能忘了这一步。随后，她就可以将维护分支删除。</a:t>
            </a:r>
            <a:endParaRPr sz="2400" dirty="0">
              <a:solidFill>
                <a:srgbClr val="FF0000"/>
              </a:solidFill>
            </a:endParaRPr>
          </a:p>
        </p:txBody>
      </p:sp>
      <p:pic>
        <p:nvPicPr>
          <p:cNvPr id="11266" name="Picture 2"/>
          <p:cNvPicPr>
            <a:picLocks noChangeAspect="1" noChangeArrowheads="1"/>
          </p:cNvPicPr>
          <p:nvPr/>
        </p:nvPicPr>
        <p:blipFill>
          <a:blip r:embed="rId3" cstate="print"/>
          <a:srcRect/>
          <a:stretch>
            <a:fillRect/>
          </a:stretch>
        </p:blipFill>
        <p:spPr bwMode="auto">
          <a:xfrm>
            <a:off x="539552" y="908719"/>
            <a:ext cx="3024336" cy="2062623"/>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4067944" y="2420888"/>
            <a:ext cx="2520280" cy="1391633"/>
          </a:xfrm>
          <a:prstGeom prst="rect">
            <a:avLst/>
          </a:prstGeom>
          <a:noFill/>
          <a:ln w="9525">
            <a:noFill/>
            <a:miter lim="800000"/>
            <a:headEnd/>
            <a:tailEnd/>
          </a:ln>
        </p:spPr>
      </p:pic>
      <p:pic>
        <p:nvPicPr>
          <p:cNvPr id="11268" name="Picture 4"/>
          <p:cNvPicPr>
            <a:picLocks noChangeAspect="1" noChangeArrowheads="1"/>
          </p:cNvPicPr>
          <p:nvPr/>
        </p:nvPicPr>
        <p:blipFill>
          <a:blip r:embed="rId5" cstate="print"/>
          <a:srcRect/>
          <a:stretch>
            <a:fillRect/>
          </a:stretch>
        </p:blipFill>
        <p:spPr bwMode="auto">
          <a:xfrm>
            <a:off x="4080415" y="4896197"/>
            <a:ext cx="2291785" cy="1269107"/>
          </a:xfrm>
          <a:prstGeom prst="rect">
            <a:avLst/>
          </a:prstGeom>
          <a:noFill/>
          <a:ln w="9525">
            <a:noFill/>
            <a:miter lim="800000"/>
            <a:headEnd/>
            <a:tailEnd/>
          </a:ln>
        </p:spPr>
      </p:pic>
      <p:sp>
        <p:nvSpPr>
          <p:cNvPr id="7" name="TextBox 6"/>
          <p:cNvSpPr txBox="1"/>
          <p:nvPr/>
        </p:nvSpPr>
        <p:spPr>
          <a:xfrm>
            <a:off x="467544" y="4941168"/>
            <a:ext cx="3430747" cy="954107"/>
          </a:xfrm>
          <a:prstGeom prst="rect">
            <a:avLst/>
          </a:prstGeom>
          <a:noFill/>
        </p:spPr>
        <p:txBody>
          <a:bodyPr wrap="none" rtlCol="0">
            <a:spAutoFit/>
          </a:bodyPr>
          <a:lstStyle/>
          <a:p>
            <a:r>
              <a:rPr lang="zh-CN" altLang="en-US" sz="2800" b="1" dirty="0" smtClean="0">
                <a:solidFill>
                  <a:srgbClr val="00B050"/>
                </a:solidFill>
                <a:latin typeface="黑体" pitchFamily="49" charset="-122"/>
                <a:ea typeface="黑体" pitchFamily="49" charset="-122"/>
              </a:rPr>
              <a:t>到此一次完整的</a:t>
            </a:r>
            <a:endParaRPr lang="en-US" altLang="zh-CN" sz="2800" b="1" dirty="0" smtClean="0">
              <a:solidFill>
                <a:srgbClr val="00B050"/>
              </a:solidFill>
              <a:latin typeface="黑体" pitchFamily="49" charset="-122"/>
              <a:ea typeface="黑体" pitchFamily="49" charset="-122"/>
            </a:endParaRPr>
          </a:p>
          <a:p>
            <a:r>
              <a:rPr lang="zh-CN" altLang="en-US" sz="2800" b="1" dirty="0" smtClean="0">
                <a:solidFill>
                  <a:srgbClr val="00B050"/>
                </a:solidFill>
                <a:latin typeface="黑体" pitchFamily="49" charset="-122"/>
                <a:ea typeface="黑体" pitchFamily="49" charset="-122"/>
              </a:rPr>
              <a:t>发布周期就结束了！</a:t>
            </a:r>
            <a:endParaRPr lang="zh-CN" altLang="en-US" sz="2800" b="1" dirty="0">
              <a:solidFill>
                <a:srgbClr val="00B050"/>
              </a:solidFill>
              <a:latin typeface="黑体" pitchFamily="49" charset="-122"/>
              <a:ea typeface="黑体" pitchFamily="49" charset="-122"/>
            </a:endParaRPr>
          </a:p>
        </p:txBody>
      </p:sp>
    </p:spTree>
    <p:extLst>
      <p:ext uri="{BB962C8B-B14F-4D97-AF65-F5344CB8AC3E}">
        <p14:creationId xmlns="" xmlns:p14="http://schemas.microsoft.com/office/powerpoint/2010/main" val="418379821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0" y="3989388"/>
            <a:ext cx="9144000" cy="954087"/>
          </a:xfrm>
        </p:spPr>
        <p:txBody>
          <a:bodyPr rtlCol="0"/>
          <a:lstStyle/>
          <a:p>
            <a:pPr eaLnBrk="1" fontAlgn="auto" hangingPunct="1">
              <a:spcAft>
                <a:spcPts val="0"/>
              </a:spcAft>
              <a:defRPr/>
            </a:pPr>
            <a:r>
              <a:rPr lang="zh-CN" altLang="en-US" dirty="0" smtClean="0"/>
              <a:t>谢谢</a:t>
            </a:r>
            <a:endParaRPr lang="zh-CN" altLang="en-US" dirty="0"/>
          </a:p>
        </p:txBody>
      </p:sp>
      <p:sp>
        <p:nvSpPr>
          <p:cNvPr id="82947" name="日期占位符 3"/>
          <p:cNvSpPr>
            <a:spLocks noGrp="1"/>
          </p:cNvSpPr>
          <p:nvPr>
            <p:ph type="dt" sz="quarter" idx="4294967295"/>
          </p:nvPr>
        </p:nvSpPr>
        <p:spPr bwMode="auto">
          <a:xfrm>
            <a:off x="0" y="6356350"/>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just">
              <a:lnSpc>
                <a:spcPct val="125000"/>
              </a:lnSpc>
              <a:spcBef>
                <a:spcPts val="300"/>
              </a:spcBef>
              <a:buClr>
                <a:srgbClr val="00479D"/>
              </a:buClr>
              <a:buSzPct val="60000"/>
              <a:buFont typeface="Wingdings" panose="05000000000000000000" pitchFamily="2" charset="2"/>
              <a:buChar char="n"/>
              <a:defRPr sz="2800">
                <a:solidFill>
                  <a:srgbClr val="595757"/>
                </a:solidFill>
                <a:latin typeface="微软雅黑" panose="020B0503020204020204" pitchFamily="34" charset="-122"/>
                <a:ea typeface="微软雅黑" panose="020B0503020204020204" pitchFamily="34" charset="-122"/>
              </a:defRPr>
            </a:lvl1pPr>
            <a:lvl2pPr marL="742950" indent="-285750" algn="just">
              <a:lnSpc>
                <a:spcPct val="125000"/>
              </a:lnSpc>
              <a:spcBef>
                <a:spcPts val="300"/>
              </a:spcBef>
              <a:buClr>
                <a:srgbClr val="0070C0"/>
              </a:buClr>
              <a:buSzPct val="60000"/>
              <a:buFont typeface="Wingdings" panose="05000000000000000000" pitchFamily="2" charset="2"/>
              <a:buChar char="p"/>
              <a:defRPr sz="2400">
                <a:solidFill>
                  <a:srgbClr val="595757"/>
                </a:solidFill>
                <a:latin typeface="微软雅黑" panose="020B0503020204020204" pitchFamily="34" charset="-122"/>
                <a:ea typeface="微软雅黑" panose="020B0503020204020204" pitchFamily="34" charset="-122"/>
              </a:defRPr>
            </a:lvl2pPr>
            <a:lvl3pPr marL="1143000" indent="-228600" algn="just">
              <a:lnSpc>
                <a:spcPct val="125000"/>
              </a:lnSpc>
              <a:spcBef>
                <a:spcPts val="300"/>
              </a:spcBef>
              <a:buClr>
                <a:srgbClr val="0070C0"/>
              </a:buClr>
              <a:buFont typeface="Arial" panose="020B0604020202020204" pitchFamily="34" charset="0"/>
              <a:buChar char="•"/>
              <a:defRPr sz="2400">
                <a:solidFill>
                  <a:srgbClr val="595757"/>
                </a:solidFill>
                <a:latin typeface="微软雅黑" panose="020B0503020204020204" pitchFamily="34" charset="-122"/>
                <a:ea typeface="微软雅黑" panose="020B0503020204020204" pitchFamily="34" charset="-122"/>
              </a:defRPr>
            </a:lvl3pPr>
            <a:lvl4pPr marL="1600200" indent="-228600" algn="just">
              <a:lnSpc>
                <a:spcPct val="125000"/>
              </a:lnSpc>
              <a:spcBef>
                <a:spcPts val="300"/>
              </a:spcBef>
              <a:buClr>
                <a:srgbClr val="0070C0"/>
              </a:buClr>
              <a:buFont typeface="Arial" panose="020B0604020202020204" pitchFamily="34" charset="0"/>
              <a:buChar char="–"/>
              <a:defRPr sz="2000">
                <a:solidFill>
                  <a:srgbClr val="595757"/>
                </a:solidFill>
                <a:latin typeface="微软雅黑" panose="020B0503020204020204" pitchFamily="34" charset="-122"/>
                <a:ea typeface="微软雅黑" panose="020B0503020204020204" pitchFamily="34" charset="-122"/>
              </a:defRPr>
            </a:lvl4pPr>
            <a:lvl5pPr marL="2057400" indent="-228600" algn="just">
              <a:lnSpc>
                <a:spcPct val="125000"/>
              </a:lnSpc>
              <a:spcBef>
                <a:spcPts val="300"/>
              </a:spcBef>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5pPr>
            <a:lvl6pPr marL="25146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6pPr>
            <a:lvl7pPr marL="29718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7pPr>
            <a:lvl8pPr marL="34290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8pPr>
            <a:lvl9pPr marL="38862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9pPr>
          </a:lstStyle>
          <a:p>
            <a:pPr algn="l">
              <a:lnSpc>
                <a:spcPct val="100000"/>
              </a:lnSpc>
              <a:spcBef>
                <a:spcPct val="0"/>
              </a:spcBef>
              <a:buClrTx/>
              <a:buSzTx/>
              <a:buFontTx/>
              <a:buNone/>
            </a:pPr>
            <a:fld id="{E3B81818-12C4-42B8-8955-637B6A225737}" type="datetime1">
              <a:rPr lang="zh-CN" altLang="en-US" sz="1100" smtClean="0">
                <a:solidFill>
                  <a:srgbClr val="00B0F0"/>
                </a:solidFill>
                <a:latin typeface="Arial" panose="020B0604020202020204" pitchFamily="34" charset="0"/>
                <a:ea typeface="宋体" panose="02010600030101010101" pitchFamily="2" charset="-122"/>
              </a:rPr>
              <a:pPr algn="l">
                <a:lnSpc>
                  <a:spcPct val="100000"/>
                </a:lnSpc>
                <a:spcBef>
                  <a:spcPct val="0"/>
                </a:spcBef>
                <a:buClrTx/>
                <a:buSzTx/>
                <a:buFontTx/>
                <a:buNone/>
              </a:pPr>
              <a:t>2017-1-16</a:t>
            </a:fld>
            <a:endParaRPr lang="zh-CN" altLang="en-US" sz="1100" smtClean="0">
              <a:solidFill>
                <a:srgbClr val="00B0F0"/>
              </a:solidFill>
              <a:latin typeface="Arial" panose="020B0604020202020204" pitchFamily="34" charset="0"/>
              <a:ea typeface="宋体" panose="02010600030101010101" pitchFamily="2" charset="-122"/>
            </a:endParaRPr>
          </a:p>
        </p:txBody>
      </p:sp>
      <p:sp>
        <p:nvSpPr>
          <p:cNvPr id="82948" name="灯片编号占位符 4"/>
          <p:cNvSpPr>
            <a:spLocks noGrp="1"/>
          </p:cNvSpPr>
          <p:nvPr>
            <p:ph type="sldNum" sz="quarter" idx="4294967295"/>
          </p:nvPr>
        </p:nvSpPr>
        <p:spPr bwMode="auto">
          <a:xfrm>
            <a:off x="7010400" y="6356350"/>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just">
              <a:lnSpc>
                <a:spcPct val="125000"/>
              </a:lnSpc>
              <a:spcBef>
                <a:spcPts val="300"/>
              </a:spcBef>
              <a:buClr>
                <a:srgbClr val="00479D"/>
              </a:buClr>
              <a:buSzPct val="60000"/>
              <a:buFont typeface="Wingdings" panose="05000000000000000000" pitchFamily="2" charset="2"/>
              <a:buChar char="n"/>
              <a:defRPr sz="2800">
                <a:solidFill>
                  <a:srgbClr val="595757"/>
                </a:solidFill>
                <a:latin typeface="微软雅黑" panose="020B0503020204020204" pitchFamily="34" charset="-122"/>
                <a:ea typeface="微软雅黑" panose="020B0503020204020204" pitchFamily="34" charset="-122"/>
              </a:defRPr>
            </a:lvl1pPr>
            <a:lvl2pPr marL="742950" indent="-285750" algn="just">
              <a:lnSpc>
                <a:spcPct val="125000"/>
              </a:lnSpc>
              <a:spcBef>
                <a:spcPts val="300"/>
              </a:spcBef>
              <a:buClr>
                <a:srgbClr val="0070C0"/>
              </a:buClr>
              <a:buSzPct val="60000"/>
              <a:buFont typeface="Wingdings" panose="05000000000000000000" pitchFamily="2" charset="2"/>
              <a:buChar char="p"/>
              <a:defRPr sz="2400">
                <a:solidFill>
                  <a:srgbClr val="595757"/>
                </a:solidFill>
                <a:latin typeface="微软雅黑" panose="020B0503020204020204" pitchFamily="34" charset="-122"/>
                <a:ea typeface="微软雅黑" panose="020B0503020204020204" pitchFamily="34" charset="-122"/>
              </a:defRPr>
            </a:lvl2pPr>
            <a:lvl3pPr marL="1143000" indent="-228600" algn="just">
              <a:lnSpc>
                <a:spcPct val="125000"/>
              </a:lnSpc>
              <a:spcBef>
                <a:spcPts val="300"/>
              </a:spcBef>
              <a:buClr>
                <a:srgbClr val="0070C0"/>
              </a:buClr>
              <a:buFont typeface="Arial" panose="020B0604020202020204" pitchFamily="34" charset="0"/>
              <a:buChar char="•"/>
              <a:defRPr sz="2400">
                <a:solidFill>
                  <a:srgbClr val="595757"/>
                </a:solidFill>
                <a:latin typeface="微软雅黑" panose="020B0503020204020204" pitchFamily="34" charset="-122"/>
                <a:ea typeface="微软雅黑" panose="020B0503020204020204" pitchFamily="34" charset="-122"/>
              </a:defRPr>
            </a:lvl3pPr>
            <a:lvl4pPr marL="1600200" indent="-228600" algn="just">
              <a:lnSpc>
                <a:spcPct val="125000"/>
              </a:lnSpc>
              <a:spcBef>
                <a:spcPts val="300"/>
              </a:spcBef>
              <a:buClr>
                <a:srgbClr val="0070C0"/>
              </a:buClr>
              <a:buFont typeface="Arial" panose="020B0604020202020204" pitchFamily="34" charset="0"/>
              <a:buChar char="–"/>
              <a:defRPr sz="2000">
                <a:solidFill>
                  <a:srgbClr val="595757"/>
                </a:solidFill>
                <a:latin typeface="微软雅黑" panose="020B0503020204020204" pitchFamily="34" charset="-122"/>
                <a:ea typeface="微软雅黑" panose="020B0503020204020204" pitchFamily="34" charset="-122"/>
              </a:defRPr>
            </a:lvl4pPr>
            <a:lvl5pPr marL="2057400" indent="-228600" algn="just">
              <a:lnSpc>
                <a:spcPct val="125000"/>
              </a:lnSpc>
              <a:spcBef>
                <a:spcPts val="300"/>
              </a:spcBef>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5pPr>
            <a:lvl6pPr marL="25146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6pPr>
            <a:lvl7pPr marL="29718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7pPr>
            <a:lvl8pPr marL="34290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8pPr>
            <a:lvl9pPr marL="3886200" indent="-228600" algn="just" eaLnBrk="0" fontAlgn="base" hangingPunct="0">
              <a:lnSpc>
                <a:spcPct val="125000"/>
              </a:lnSpc>
              <a:spcBef>
                <a:spcPts val="300"/>
              </a:spcBef>
              <a:spcAft>
                <a:spcPct val="0"/>
              </a:spcAft>
              <a:buClr>
                <a:srgbClr val="0070C0"/>
              </a:buClr>
              <a:buFont typeface="Arial" panose="020B0604020202020204" pitchFamily="34" charset="0"/>
              <a:buChar char="»"/>
              <a:defRPr>
                <a:solidFill>
                  <a:srgbClr val="595757"/>
                </a:solidFill>
                <a:latin typeface="微软雅黑" panose="020B0503020204020204" pitchFamily="34" charset="-122"/>
                <a:ea typeface="微软雅黑" panose="020B0503020204020204" pitchFamily="34" charset="-122"/>
              </a:defRPr>
            </a:lvl9pPr>
          </a:lstStyle>
          <a:p>
            <a:pPr algn="r">
              <a:lnSpc>
                <a:spcPct val="100000"/>
              </a:lnSpc>
              <a:spcBef>
                <a:spcPct val="0"/>
              </a:spcBef>
              <a:buClrTx/>
              <a:buSzTx/>
              <a:buFontTx/>
              <a:buNone/>
            </a:pPr>
            <a:fld id="{F0055C2D-0B14-4578-A4AB-487DCF2F8261}" type="slidenum">
              <a:rPr lang="zh-CN" altLang="en-US" sz="1100" smtClean="0">
                <a:solidFill>
                  <a:srgbClr val="00B0F0"/>
                </a:solidFill>
                <a:latin typeface="Arial" panose="020B0604020202020204" pitchFamily="34" charset="0"/>
                <a:ea typeface="宋体" panose="02010600030101010101" pitchFamily="2" charset="-122"/>
              </a:rPr>
              <a:pPr algn="r">
                <a:lnSpc>
                  <a:spcPct val="100000"/>
                </a:lnSpc>
                <a:spcBef>
                  <a:spcPct val="0"/>
                </a:spcBef>
                <a:buClrTx/>
                <a:buSzTx/>
                <a:buFontTx/>
                <a:buNone/>
              </a:pPr>
              <a:t>15</a:t>
            </a:fld>
            <a:endParaRPr lang="zh-CN" altLang="en-US" sz="1100" smtClean="0">
              <a:solidFill>
                <a:srgbClr val="00B0F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en-US" altLang="zh-CN" dirty="0" err="1" smtClean="0"/>
              <a:t>Git</a:t>
            </a:r>
            <a:r>
              <a:rPr lang="zh-CN" altLang="en-US" dirty="0" smtClean="0"/>
              <a:t>分类</a:t>
            </a:r>
            <a:endParaRPr dirty="0"/>
          </a:p>
        </p:txBody>
      </p:sp>
      <p:sp>
        <p:nvSpPr>
          <p:cNvPr id="94" name="Shape 94"/>
          <p:cNvSpPr>
            <a:spLocks noGrp="1"/>
          </p:cNvSpPr>
          <p:nvPr>
            <p:ph type="body" idx="4294967295"/>
          </p:nvPr>
        </p:nvSpPr>
        <p:spPr>
          <a:xfrm>
            <a:off x="250825" y="836713"/>
            <a:ext cx="8607425" cy="5030688"/>
          </a:xfrm>
          <a:prstGeom prst="rect">
            <a:avLst/>
          </a:prstGeom>
        </p:spPr>
        <p:txBody>
          <a:bodyPr>
            <a:normAutofit/>
          </a:bodyPr>
          <a:lstStyle/>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      在工作场合实施</a:t>
            </a:r>
            <a:r>
              <a:rPr lang="en-US" sz="2400" dirty="0" err="1" smtClean="0"/>
              <a:t>Git</a:t>
            </a:r>
            <a:r>
              <a:rPr lang="zh-CN" altLang="en-US" sz="2400" dirty="0" smtClean="0"/>
              <a:t>的时候，有很多种工作流程可供选择，此时反而会让你手足无措。常用的企业团队最常用的一些</a:t>
            </a:r>
            <a:r>
              <a:rPr lang="en-US" sz="2400" dirty="0" err="1" smtClean="0"/>
              <a:t>Git</a:t>
            </a:r>
            <a:r>
              <a:rPr lang="zh-CN" altLang="en-US" sz="2400" dirty="0" smtClean="0"/>
              <a:t>工作流程，包括</a:t>
            </a:r>
            <a:r>
              <a:rPr lang="en-US" sz="2400" dirty="0" smtClean="0"/>
              <a:t>Centralized </a:t>
            </a:r>
            <a:r>
              <a:rPr lang="en-US" sz="2400" dirty="0" err="1" smtClean="0"/>
              <a:t>Workflow、Feature</a:t>
            </a:r>
            <a:r>
              <a:rPr lang="en-US" sz="2400" dirty="0" smtClean="0"/>
              <a:t> Branch </a:t>
            </a:r>
            <a:r>
              <a:rPr lang="en-US" sz="2400" dirty="0" err="1" smtClean="0"/>
              <a:t>Workflow、Gitflow</a:t>
            </a:r>
            <a:r>
              <a:rPr lang="en-US" sz="2400" dirty="0" smtClean="0"/>
              <a:t> </a:t>
            </a:r>
            <a:r>
              <a:rPr lang="en-US" sz="2400" dirty="0" err="1" smtClean="0"/>
              <a:t>Workflow、Forking</a:t>
            </a:r>
            <a:r>
              <a:rPr lang="en-US" sz="2400" dirty="0" smtClean="0"/>
              <a:t> Workflow。</a:t>
            </a:r>
            <a:r>
              <a:rPr lang="zh-CN" altLang="en-US" sz="2400" dirty="0" smtClean="0"/>
              <a:t>重点说说</a:t>
            </a:r>
            <a:r>
              <a:rPr lang="en-US" altLang="zh-CN" sz="2400" dirty="0" err="1" smtClean="0"/>
              <a:t>Gitflow</a:t>
            </a:r>
            <a:r>
              <a:rPr lang="en-US" altLang="zh-CN" sz="2400" dirty="0" smtClean="0"/>
              <a:t> Workflow</a:t>
            </a:r>
            <a:r>
              <a:rPr lang="zh-CN" altLang="en-US" sz="2400" dirty="0" smtClean="0"/>
              <a:t>。</a:t>
            </a: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en-US" altLang="zh-CN" sz="2400" dirty="0" smtClean="0">
                <a:sym typeface="黑体"/>
              </a:rPr>
              <a:t>      Vincent </a:t>
            </a:r>
            <a:r>
              <a:rPr lang="en-US" altLang="zh-CN" sz="2400" dirty="0" err="1" smtClean="0">
                <a:sym typeface="黑体"/>
              </a:rPr>
              <a:t>Driessen</a:t>
            </a:r>
            <a:r>
              <a:rPr lang="zh-CN" altLang="en-US" sz="2400" dirty="0" smtClean="0">
                <a:sym typeface="黑体"/>
              </a:rPr>
              <a:t>曾经写过一篇博文，题为“</a:t>
            </a:r>
            <a:r>
              <a:rPr lang="en-US" altLang="zh-CN" sz="2400" dirty="0" smtClean="0">
                <a:sym typeface="黑体"/>
                <a:hlinkClick r:id="rId3"/>
              </a:rPr>
              <a:t>A successful </a:t>
            </a:r>
            <a:r>
              <a:rPr lang="en-US" altLang="zh-CN" sz="2400" dirty="0" err="1" smtClean="0">
                <a:sym typeface="黑体"/>
                <a:hlinkClick r:id="rId3"/>
              </a:rPr>
              <a:t>Git</a:t>
            </a:r>
            <a:r>
              <a:rPr lang="en-US" altLang="zh-CN" sz="2400" dirty="0" smtClean="0">
                <a:sym typeface="黑体"/>
                <a:hlinkClick r:id="rId3"/>
              </a:rPr>
              <a:t> branching model</a:t>
            </a:r>
            <a:r>
              <a:rPr lang="en-US" altLang="zh-CN" sz="2400" dirty="0" smtClean="0">
                <a:sym typeface="黑体"/>
              </a:rPr>
              <a:t>”</a:t>
            </a:r>
            <a:r>
              <a:rPr lang="zh-CN" altLang="en-US" sz="2400" dirty="0" smtClean="0">
                <a:sym typeface="黑体"/>
              </a:rPr>
              <a:t>（一个成功的</a:t>
            </a:r>
            <a:r>
              <a:rPr lang="en-US" altLang="zh-CN" sz="2400" dirty="0" err="1" smtClean="0">
                <a:sym typeface="黑体"/>
              </a:rPr>
              <a:t>Git</a:t>
            </a:r>
            <a:r>
              <a:rPr lang="zh-CN" altLang="en-US" sz="2400" dirty="0" smtClean="0">
                <a:sym typeface="黑体"/>
              </a:rPr>
              <a:t>分支模型）。</a:t>
            </a:r>
            <a:r>
              <a:rPr lang="en-US" altLang="zh-CN" sz="2400" dirty="0" err="1" smtClean="0">
                <a:sym typeface="黑体"/>
              </a:rPr>
              <a:t>Gitflow</a:t>
            </a:r>
            <a:r>
              <a:rPr lang="zh-CN" altLang="en-US" sz="2400" dirty="0" smtClean="0">
                <a:sym typeface="黑体"/>
              </a:rPr>
              <a:t>工作流程就是从这篇文章里来的。</a:t>
            </a:r>
            <a:endParaRPr sz="2400" dirty="0"/>
          </a:p>
        </p:txBody>
      </p:sp>
      <p:pic>
        <p:nvPicPr>
          <p:cNvPr id="1026" name="Picture 2"/>
          <p:cNvPicPr>
            <a:picLocks noChangeAspect="1" noChangeArrowheads="1"/>
          </p:cNvPicPr>
          <p:nvPr/>
        </p:nvPicPr>
        <p:blipFill>
          <a:blip r:embed="rId4" cstate="print"/>
          <a:srcRect/>
          <a:stretch>
            <a:fillRect/>
          </a:stretch>
        </p:blipFill>
        <p:spPr bwMode="auto">
          <a:xfrm>
            <a:off x="1547664" y="3548380"/>
            <a:ext cx="6105847" cy="3337004"/>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en-US" altLang="zh-CN" sz="3200" dirty="0" err="1" smtClean="0"/>
              <a:t>Gitflow</a:t>
            </a:r>
            <a:r>
              <a:rPr lang="en-US" altLang="zh-CN" sz="3200" dirty="0" smtClean="0"/>
              <a:t> Workflow</a:t>
            </a:r>
            <a:r>
              <a:rPr lang="zh-CN" altLang="en-US" sz="3200" dirty="0" smtClean="0"/>
              <a:t>优势</a:t>
            </a:r>
            <a:endParaRPr dirty="0"/>
          </a:p>
        </p:txBody>
      </p:sp>
      <p:sp>
        <p:nvSpPr>
          <p:cNvPr id="94" name="Shape 94"/>
          <p:cNvSpPr>
            <a:spLocks noGrp="1"/>
          </p:cNvSpPr>
          <p:nvPr>
            <p:ph type="body" idx="4294967295"/>
          </p:nvPr>
        </p:nvSpPr>
        <p:spPr>
          <a:xfrm>
            <a:off x="250825" y="836713"/>
            <a:ext cx="8607425" cy="5030688"/>
          </a:xfrm>
          <a:prstGeom prst="rect">
            <a:avLst/>
          </a:prstGeom>
        </p:spPr>
        <p:txBody>
          <a:bodyPr>
            <a:normAutofit/>
          </a:bodyPr>
          <a:lstStyle/>
          <a:p>
            <a:pPr marL="308609" indent="-308609" defTabSz="822959">
              <a:lnSpc>
                <a:spcPct val="90000"/>
              </a:lnSpc>
              <a:buSzTx/>
              <a:buNone/>
              <a:defRPr sz="1619">
                <a:solidFill>
                  <a:srgbClr val="0070C0"/>
                </a:solidFill>
                <a:latin typeface="黑体"/>
                <a:ea typeface="黑体"/>
                <a:cs typeface="黑体"/>
                <a:sym typeface="黑体"/>
              </a:defRPr>
            </a:pPr>
            <a:r>
              <a:rPr lang="en-US" altLang="zh-CN" sz="2400" dirty="0" smtClean="0"/>
              <a:t>      </a:t>
            </a:r>
            <a:r>
              <a:rPr lang="en-US" altLang="zh-CN" sz="2400" dirty="0" err="1" smtClean="0"/>
              <a:t>Gitflow</a:t>
            </a:r>
            <a:r>
              <a:rPr lang="zh-CN" altLang="en-US" sz="2400" dirty="0" smtClean="0"/>
              <a:t>工作流程围绕项目发布定义了严格的分支模型。尽管它比</a:t>
            </a:r>
            <a:r>
              <a:rPr lang="en-US" altLang="zh-CN" sz="2400" dirty="0" smtClean="0"/>
              <a:t>Feature Branch Workflow</a:t>
            </a:r>
            <a:r>
              <a:rPr lang="zh-CN" altLang="en-US" sz="2400" dirty="0" smtClean="0"/>
              <a:t>更复杂一些，但它也为管理更大规模的项目提供了坚实的框架。与</a:t>
            </a:r>
            <a:r>
              <a:rPr lang="en-US" altLang="zh-CN" sz="2400" dirty="0" smtClean="0"/>
              <a:t>Feature Branch Workflow</a:t>
            </a:r>
            <a:r>
              <a:rPr lang="zh-CN" altLang="en-US" sz="2400" dirty="0" smtClean="0"/>
              <a:t>比起来，</a:t>
            </a:r>
            <a:r>
              <a:rPr lang="en-US" altLang="zh-CN" sz="2400" dirty="0" err="1" smtClean="0"/>
              <a:t>Gitflow</a:t>
            </a:r>
            <a:r>
              <a:rPr lang="zh-CN" altLang="en-US" sz="2400" dirty="0" smtClean="0"/>
              <a:t>流程并没有增加任何新的概念或命令。其特色在于，它为不同的分支分配了非常明确的角色，并且定义了使用场景和用法。除了用于功能开发的分支，它还使用独立的分支进行发布前的准备、记录以及后期维护。当然，你还是能充分利用</a:t>
            </a:r>
            <a:r>
              <a:rPr lang="en-US" altLang="zh-CN" sz="2400" dirty="0" smtClean="0"/>
              <a:t>Feature Branch Workflow</a:t>
            </a:r>
            <a:r>
              <a:rPr lang="zh-CN" altLang="en-US" sz="2400" dirty="0" smtClean="0"/>
              <a:t>的好处：拉拽请求（</a:t>
            </a:r>
            <a:r>
              <a:rPr lang="en-US" altLang="zh-CN" sz="2400" dirty="0" smtClean="0"/>
              <a:t>Pull Request</a:t>
            </a:r>
            <a:r>
              <a:rPr lang="zh-CN" altLang="en-US" sz="2400" dirty="0" smtClean="0"/>
              <a:t>）、隔离的试验以及更高效率的合作。</a:t>
            </a:r>
            <a:endParaRPr sz="2400" dirty="0"/>
          </a:p>
        </p:txBody>
      </p:sp>
    </p:spTree>
    <p:extLst>
      <p:ext uri="{BB962C8B-B14F-4D97-AF65-F5344CB8AC3E}">
        <p14:creationId xmlns="" xmlns:p14="http://schemas.microsoft.com/office/powerpoint/2010/main" val="4183798213"/>
      </p:ext>
    </p:extLst>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它是怎么工作的？</a:t>
            </a:r>
            <a:endParaRPr dirty="0"/>
          </a:p>
        </p:txBody>
      </p:sp>
      <p:sp>
        <p:nvSpPr>
          <p:cNvPr id="94" name="Shape 94"/>
          <p:cNvSpPr>
            <a:spLocks noGrp="1"/>
          </p:cNvSpPr>
          <p:nvPr>
            <p:ph type="body" idx="4294967295"/>
          </p:nvPr>
        </p:nvSpPr>
        <p:spPr>
          <a:xfrm>
            <a:off x="250825" y="836713"/>
            <a:ext cx="8607425" cy="5030688"/>
          </a:xfrm>
          <a:prstGeom prst="rect">
            <a:avLst/>
          </a:prstGeom>
        </p:spPr>
        <p:txBody>
          <a:bodyPr>
            <a:normAutofit/>
          </a:bodyPr>
          <a:lstStyle/>
          <a:p>
            <a:pPr marL="308609" indent="-308609" defTabSz="822959">
              <a:lnSpc>
                <a:spcPct val="90000"/>
              </a:lnSpc>
              <a:buSzTx/>
              <a:buNone/>
              <a:defRPr sz="1619">
                <a:solidFill>
                  <a:srgbClr val="0070C0"/>
                </a:solidFill>
                <a:latin typeface="黑体"/>
                <a:ea typeface="黑体"/>
                <a:cs typeface="黑体"/>
                <a:sym typeface="黑体"/>
              </a:defRPr>
            </a:pPr>
            <a:r>
              <a:rPr lang="en-US" altLang="zh-CN" sz="2400" dirty="0" smtClean="0"/>
              <a:t>      </a:t>
            </a:r>
            <a:r>
              <a:rPr lang="en-US" altLang="zh-CN" sz="2400" dirty="0" err="1" smtClean="0"/>
              <a:t>Gitflow</a:t>
            </a:r>
            <a:r>
              <a:rPr lang="zh-CN" altLang="en-US" sz="2400" dirty="0" smtClean="0"/>
              <a:t>流程仍然使用一个中央代码仓库，它是所有开发者的信息交流中心。跟其他的工作流程一样，开发者在本地完成开发，然后再将分支代码推送到中央仓库。唯一不同的是项目中分支的结构。</a:t>
            </a: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 项目中分支结构是它的最大亮点：</a:t>
            </a: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a:t>
            </a:r>
            <a:r>
              <a:rPr lang="en-US" altLang="zh-CN" sz="2400" dirty="0" smtClean="0"/>
              <a:t>1</a:t>
            </a:r>
            <a:r>
              <a:rPr lang="zh-CN" altLang="en-US" sz="2400" dirty="0" smtClean="0"/>
              <a:t>）用于记录历史的分支</a:t>
            </a: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a:t>
            </a:r>
            <a:r>
              <a:rPr lang="en-US" altLang="zh-CN" sz="2400" dirty="0" smtClean="0"/>
              <a:t>2</a:t>
            </a:r>
            <a:r>
              <a:rPr lang="zh-CN" altLang="en-US" sz="2400" dirty="0" smtClean="0"/>
              <a:t>）用于功能开发的分支</a:t>
            </a: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a:t>
            </a:r>
            <a:r>
              <a:rPr lang="en-US" altLang="zh-CN" sz="2400" dirty="0" smtClean="0"/>
              <a:t>3</a:t>
            </a:r>
            <a:r>
              <a:rPr lang="zh-CN" altLang="en-US" sz="2400" dirty="0" smtClean="0"/>
              <a:t>）用于发布的分支</a:t>
            </a: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a:t>
            </a:r>
            <a:r>
              <a:rPr lang="en-US" altLang="zh-CN" sz="2400" dirty="0" smtClean="0"/>
              <a:t>4</a:t>
            </a:r>
            <a:r>
              <a:rPr lang="zh-CN" altLang="en-US" sz="2400" dirty="0" smtClean="0"/>
              <a:t>）用于维护的分支</a:t>
            </a: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下面依次介绍其强大的功能。</a:t>
            </a:r>
            <a:endParaRPr lang="en-US" altLang="zh-CN" sz="2400" dirty="0" smtClean="0"/>
          </a:p>
        </p:txBody>
      </p:sp>
    </p:spTree>
    <p:extLst>
      <p:ext uri="{BB962C8B-B14F-4D97-AF65-F5344CB8AC3E}">
        <p14:creationId xmlns="" xmlns:p14="http://schemas.microsoft.com/office/powerpoint/2010/main" val="4183798213"/>
      </p:ext>
    </p:extLst>
  </p:cSld>
  <p:clrMapOvr>
    <a:masterClrMapping/>
  </p:clrMapOvr>
  <p:transition spd="slow">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用于记录历史的分支</a:t>
            </a:r>
            <a:endParaRPr dirty="0"/>
          </a:p>
        </p:txBody>
      </p:sp>
      <p:sp>
        <p:nvSpPr>
          <p:cNvPr id="94" name="Shape 94"/>
          <p:cNvSpPr>
            <a:spLocks noGrp="1"/>
          </p:cNvSpPr>
          <p:nvPr>
            <p:ph type="body" idx="4294967295"/>
          </p:nvPr>
        </p:nvSpPr>
        <p:spPr>
          <a:xfrm>
            <a:off x="179512" y="980728"/>
            <a:ext cx="8607425" cy="5030688"/>
          </a:xfrm>
          <a:prstGeom prst="rect">
            <a:avLst/>
          </a:prstGeom>
        </p:spPr>
        <p:txBody>
          <a:bodyPr>
            <a:normAutofit lnSpcReduction="10000"/>
          </a:bodyPr>
          <a:lstStyle/>
          <a:p>
            <a:pPr marL="308609" indent="-308609" defTabSz="822959">
              <a:lnSpc>
                <a:spcPct val="90000"/>
              </a:lnSpc>
              <a:buSzTx/>
              <a:buNone/>
              <a:defRPr sz="1619">
                <a:solidFill>
                  <a:srgbClr val="0070C0"/>
                </a:solidFill>
                <a:latin typeface="黑体"/>
                <a:ea typeface="黑体"/>
                <a:cs typeface="黑体"/>
                <a:sym typeface="黑体"/>
              </a:defRPr>
            </a:pPr>
            <a:r>
              <a:rPr lang="en-US" altLang="zh-CN" sz="2400" dirty="0" smtClean="0"/>
              <a:t>      </a:t>
            </a:r>
            <a:r>
              <a:rPr lang="en-US" altLang="zh-CN" sz="2400" dirty="0" err="1" smtClean="0"/>
              <a:t>Gitflow</a:t>
            </a:r>
            <a:r>
              <a:rPr lang="zh-CN" altLang="en-US" sz="2400" dirty="0" smtClean="0"/>
              <a:t>使用两个分支来记录项目开发的历史，而不是使用单一的</a:t>
            </a:r>
            <a:r>
              <a:rPr lang="en-US" altLang="zh-CN" sz="2400" dirty="0" smtClean="0"/>
              <a:t>master</a:t>
            </a:r>
            <a:r>
              <a:rPr lang="zh-CN" altLang="en-US" sz="2400" dirty="0" smtClean="0"/>
              <a:t>分支。在</a:t>
            </a:r>
            <a:r>
              <a:rPr lang="en-US" altLang="zh-CN" sz="2400" dirty="0" err="1" smtClean="0"/>
              <a:t>Gitflow</a:t>
            </a:r>
            <a:r>
              <a:rPr lang="zh-CN" altLang="en-US" sz="2400" dirty="0" smtClean="0"/>
              <a:t>流程中，</a:t>
            </a:r>
            <a:r>
              <a:rPr lang="en-US" altLang="zh-CN" sz="2400" dirty="0" smtClean="0"/>
              <a:t>master</a:t>
            </a:r>
            <a:r>
              <a:rPr lang="zh-CN" altLang="en-US" sz="2400" dirty="0" smtClean="0"/>
              <a:t>只是用于保存官方的发布历史，而</a:t>
            </a:r>
            <a:r>
              <a:rPr lang="en-US" altLang="zh-CN" sz="2400" dirty="0" smtClean="0"/>
              <a:t>develop</a:t>
            </a:r>
            <a:r>
              <a:rPr lang="zh-CN" altLang="en-US" sz="2400" dirty="0" smtClean="0"/>
              <a:t>分支才是用于集成各种功能开发的分支。使用版本号为</a:t>
            </a:r>
            <a:r>
              <a:rPr lang="en-US" altLang="zh-CN" sz="2400" dirty="0" smtClean="0"/>
              <a:t>master</a:t>
            </a:r>
            <a:r>
              <a:rPr lang="zh-CN" altLang="en-US" sz="2400" dirty="0" smtClean="0"/>
              <a:t>上的所有提交打标签（</a:t>
            </a:r>
            <a:r>
              <a:rPr lang="en-US" altLang="zh-CN" sz="2400" dirty="0" smtClean="0"/>
              <a:t>tag</a:t>
            </a:r>
            <a:r>
              <a:rPr lang="zh-CN" altLang="en-US" sz="2400" dirty="0" smtClean="0"/>
              <a:t>）也很方便。</a:t>
            </a: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事实上，</a:t>
            </a:r>
            <a:r>
              <a:rPr lang="en-US" altLang="zh-CN" sz="2400" dirty="0" err="1" smtClean="0"/>
              <a:t>Gitflow</a:t>
            </a:r>
            <a:r>
              <a:rPr lang="zh-CN" altLang="en-US" sz="2400" dirty="0" smtClean="0"/>
              <a:t>流程就是围绕这两个特点鲜明的分支展开的。</a:t>
            </a:r>
            <a:endParaRPr sz="2400" dirty="0"/>
          </a:p>
        </p:txBody>
      </p:sp>
      <p:pic>
        <p:nvPicPr>
          <p:cNvPr id="2050" name="Picture 2"/>
          <p:cNvPicPr>
            <a:picLocks noChangeAspect="1" noChangeArrowheads="1"/>
          </p:cNvPicPr>
          <p:nvPr/>
        </p:nvPicPr>
        <p:blipFill>
          <a:blip r:embed="rId3" cstate="print"/>
          <a:srcRect/>
          <a:stretch>
            <a:fillRect/>
          </a:stretch>
        </p:blipFill>
        <p:spPr bwMode="auto">
          <a:xfrm>
            <a:off x="179512" y="2636912"/>
            <a:ext cx="8781243" cy="2220639"/>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用于功能开发的分支</a:t>
            </a:r>
            <a:endParaRPr dirty="0"/>
          </a:p>
        </p:txBody>
      </p:sp>
      <p:sp>
        <p:nvSpPr>
          <p:cNvPr id="94" name="Shape 94"/>
          <p:cNvSpPr>
            <a:spLocks noGrp="1"/>
          </p:cNvSpPr>
          <p:nvPr>
            <p:ph type="body" idx="4294967295"/>
          </p:nvPr>
        </p:nvSpPr>
        <p:spPr>
          <a:xfrm>
            <a:off x="250825" y="836712"/>
            <a:ext cx="8607425" cy="6021288"/>
          </a:xfrm>
          <a:prstGeom prst="rect">
            <a:avLst/>
          </a:prstGeom>
        </p:spPr>
        <p:txBody>
          <a:bodyPr>
            <a:normAutofit lnSpcReduction="10000"/>
          </a:bodyPr>
          <a:lstStyle/>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      每一个新功能的开发都应该各自使用独立的分支。为了备份或便于团队之间的合作，这种分支也可以被推送到中央仓库。但是，在创建新的功能开发分支时，父分支应该选择</a:t>
            </a:r>
            <a:r>
              <a:rPr lang="en-US" altLang="zh-CN" sz="2400" dirty="0" smtClean="0"/>
              <a:t>develop</a:t>
            </a:r>
            <a:r>
              <a:rPr lang="zh-CN" altLang="en-US" sz="2400" dirty="0" smtClean="0"/>
              <a:t>（而不是</a:t>
            </a:r>
            <a:r>
              <a:rPr lang="en-US" altLang="zh-CN" sz="2400" dirty="0" smtClean="0"/>
              <a:t>master</a:t>
            </a:r>
            <a:r>
              <a:rPr lang="zh-CN" altLang="en-US" sz="2400" dirty="0" smtClean="0"/>
              <a:t>）。当功能开发完成时，改动的代码应该被合并（</a:t>
            </a:r>
            <a:r>
              <a:rPr lang="en-US" altLang="zh-CN" sz="2400" dirty="0" smtClean="0"/>
              <a:t>merge</a:t>
            </a:r>
            <a:r>
              <a:rPr lang="zh-CN" altLang="en-US" sz="2400" dirty="0" smtClean="0"/>
              <a:t>）到</a:t>
            </a:r>
            <a:r>
              <a:rPr lang="en-US" altLang="zh-CN" sz="2400" dirty="0" smtClean="0"/>
              <a:t>develop</a:t>
            </a:r>
            <a:r>
              <a:rPr lang="zh-CN" altLang="en-US" sz="2400" dirty="0" smtClean="0"/>
              <a:t>分支。</a:t>
            </a:r>
            <a:r>
              <a:rPr lang="zh-CN" altLang="en-US" sz="2400" dirty="0" smtClean="0">
                <a:solidFill>
                  <a:srgbClr val="FF0000"/>
                </a:solidFill>
              </a:rPr>
              <a:t>功能开发永远不应该直接牵扯到</a:t>
            </a:r>
            <a:r>
              <a:rPr lang="en-US" altLang="zh-CN" sz="2400" dirty="0" smtClean="0">
                <a:solidFill>
                  <a:srgbClr val="FF0000"/>
                </a:solidFill>
              </a:rPr>
              <a:t>master</a:t>
            </a:r>
            <a:r>
              <a:rPr lang="zh-CN" altLang="en-US" sz="2400" dirty="0" smtClean="0">
                <a:solidFill>
                  <a:srgbClr val="FF0000"/>
                </a:solidFill>
              </a:rPr>
              <a:t>。</a:t>
            </a:r>
            <a:endParaRPr lang="en-US" altLang="zh-CN"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altLang="zh-CN" sz="2400" dirty="0" smtClean="0">
              <a:solidFill>
                <a:srgbClr val="FF0000"/>
              </a:solidFill>
            </a:endParaRPr>
          </a:p>
          <a:p>
            <a:pPr marL="308609" indent="-308609" defTabSz="822959">
              <a:lnSpc>
                <a:spcPct val="90000"/>
              </a:lnSpc>
              <a:buSzTx/>
              <a:buNone/>
              <a:defRPr sz="1619">
                <a:solidFill>
                  <a:srgbClr val="0070C0"/>
                </a:solidFill>
                <a:latin typeface="黑体"/>
                <a:ea typeface="黑体"/>
                <a:cs typeface="黑体"/>
                <a:sym typeface="黑体"/>
              </a:defRPr>
            </a:pPr>
            <a:r>
              <a:rPr lang="en-US" altLang="zh-CN" sz="2400" dirty="0" smtClean="0">
                <a:solidFill>
                  <a:srgbClr val="FF0000"/>
                </a:solidFill>
              </a:rPr>
              <a:t>  </a:t>
            </a:r>
            <a:r>
              <a:rPr lang="zh-CN" altLang="en-US" sz="2400" dirty="0" smtClean="0">
                <a:solidFill>
                  <a:schemeClr val="tx1"/>
                </a:solidFill>
              </a:rPr>
              <a:t>注意：组合使用功能开发分支和</a:t>
            </a:r>
            <a:r>
              <a:rPr lang="en-US" sz="2400" dirty="0" smtClean="0">
                <a:solidFill>
                  <a:schemeClr val="tx1"/>
                </a:solidFill>
              </a:rPr>
              <a:t>develop</a:t>
            </a:r>
            <a:r>
              <a:rPr lang="zh-CN" altLang="en-US" sz="2400" dirty="0" smtClean="0">
                <a:solidFill>
                  <a:schemeClr val="tx1"/>
                </a:solidFill>
              </a:rPr>
              <a:t>分支的这种设计，其实完全就是</a:t>
            </a:r>
            <a:r>
              <a:rPr lang="en-US" sz="2400" dirty="0" smtClean="0">
                <a:solidFill>
                  <a:schemeClr val="tx1"/>
                </a:solidFill>
              </a:rPr>
              <a:t>Feature Branch Workflow</a:t>
            </a:r>
            <a:r>
              <a:rPr lang="zh-CN" altLang="en-US" sz="2400" dirty="0" smtClean="0">
                <a:solidFill>
                  <a:schemeClr val="tx1"/>
                </a:solidFill>
              </a:rPr>
              <a:t>的理念。然而，</a:t>
            </a:r>
            <a:r>
              <a:rPr lang="en-US" sz="2400" dirty="0" err="1" smtClean="0">
                <a:solidFill>
                  <a:schemeClr val="tx1"/>
                </a:solidFill>
              </a:rPr>
              <a:t>Gitflow</a:t>
            </a:r>
            <a:r>
              <a:rPr lang="zh-CN" altLang="en-US" sz="2400" dirty="0" smtClean="0">
                <a:solidFill>
                  <a:schemeClr val="tx1"/>
                </a:solidFill>
              </a:rPr>
              <a:t>流程并不止于此。且看下文分解。</a:t>
            </a:r>
            <a:endParaRPr sz="2400" dirty="0">
              <a:solidFill>
                <a:schemeClr val="tx1"/>
              </a:solidFill>
            </a:endParaRPr>
          </a:p>
        </p:txBody>
      </p:sp>
      <p:pic>
        <p:nvPicPr>
          <p:cNvPr id="3074" name="Picture 2"/>
          <p:cNvPicPr>
            <a:picLocks noChangeAspect="1" noChangeArrowheads="1"/>
          </p:cNvPicPr>
          <p:nvPr/>
        </p:nvPicPr>
        <p:blipFill>
          <a:blip r:embed="rId3" cstate="print"/>
          <a:srcRect/>
          <a:stretch>
            <a:fillRect/>
          </a:stretch>
        </p:blipFill>
        <p:spPr bwMode="auto">
          <a:xfrm>
            <a:off x="1043608" y="2636912"/>
            <a:ext cx="6696744" cy="2869347"/>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用于发布的分支</a:t>
            </a:r>
            <a:endParaRPr dirty="0"/>
          </a:p>
        </p:txBody>
      </p:sp>
      <p:sp>
        <p:nvSpPr>
          <p:cNvPr id="94" name="Shape 94"/>
          <p:cNvSpPr>
            <a:spLocks noGrp="1"/>
          </p:cNvSpPr>
          <p:nvPr>
            <p:ph type="body" idx="4294967295"/>
          </p:nvPr>
        </p:nvSpPr>
        <p:spPr>
          <a:xfrm>
            <a:off x="250825" y="836713"/>
            <a:ext cx="8607425" cy="5030688"/>
          </a:xfrm>
          <a:prstGeom prst="rect">
            <a:avLst/>
          </a:prstGeom>
        </p:spPr>
        <p:txBody>
          <a:bodyPr>
            <a:normAutofit/>
          </a:bodyPr>
          <a:lstStyle/>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一旦</a:t>
            </a:r>
            <a:r>
              <a:rPr lang="en-US" altLang="zh-CN" sz="1619" dirty="0" smtClean="0">
                <a:sym typeface="黑体"/>
              </a:rPr>
              <a:t>develop</a:t>
            </a:r>
            <a:r>
              <a:rPr lang="zh-CN" altLang="en-US" sz="1619" dirty="0" smtClean="0">
                <a:sym typeface="黑体"/>
              </a:rPr>
              <a:t>分支积聚了足够多的新功能（或者预定的发布日期临近了），你可以基于</a:t>
            </a:r>
            <a:r>
              <a:rPr lang="en-US" altLang="zh-CN" sz="1619" dirty="0" smtClean="0">
                <a:sym typeface="黑体"/>
              </a:rPr>
              <a:t>develop</a:t>
            </a:r>
            <a:r>
              <a:rPr lang="zh-CN" altLang="en-US" sz="1619" dirty="0" smtClean="0">
                <a:sym typeface="黑体"/>
              </a:rPr>
              <a:t>分支建立一个用于产品发布的分支。这个分支的创建意味着一个发布周期的开始，也意味着本次发布不会再增加新的功能</a:t>
            </a:r>
            <a:r>
              <a:rPr lang="en-US" altLang="zh-CN" sz="1619" dirty="0" smtClean="0">
                <a:sym typeface="黑体"/>
              </a:rPr>
              <a:t>——</a:t>
            </a:r>
            <a:r>
              <a:rPr lang="zh-CN" altLang="en-US" sz="1619" dirty="0" smtClean="0">
                <a:sym typeface="黑体"/>
              </a:rPr>
              <a:t>在这个分支上只能修复</a:t>
            </a:r>
            <a:r>
              <a:rPr lang="en-US" altLang="zh-CN" sz="1619" dirty="0" smtClean="0">
                <a:sym typeface="黑体"/>
              </a:rPr>
              <a:t>bug</a:t>
            </a:r>
            <a:r>
              <a:rPr lang="zh-CN" altLang="en-US" sz="1619" dirty="0" smtClean="0">
                <a:sym typeface="黑体"/>
              </a:rPr>
              <a:t>，做一些文档工作或者跟发布相关的任务。在一切准备就绪的时候，这个分支会被合并入</a:t>
            </a:r>
            <a:r>
              <a:rPr lang="en-US" altLang="zh-CN" sz="1619" dirty="0" smtClean="0">
                <a:sym typeface="黑体"/>
              </a:rPr>
              <a:t>master</a:t>
            </a:r>
            <a:r>
              <a:rPr lang="zh-CN" altLang="en-US" sz="1619" dirty="0" smtClean="0">
                <a:sym typeface="黑体"/>
              </a:rPr>
              <a:t>，并且用版本号打上标签。另外，发布分支上的改动还应该合并入</a:t>
            </a:r>
            <a:r>
              <a:rPr lang="en-US" altLang="zh-CN" sz="1619" dirty="0" smtClean="0">
                <a:sym typeface="黑体"/>
              </a:rPr>
              <a:t>develop</a:t>
            </a:r>
            <a:r>
              <a:rPr lang="zh-CN" altLang="en-US" sz="1619" dirty="0" smtClean="0">
                <a:sym typeface="黑体"/>
              </a:rPr>
              <a:t>分支</a:t>
            </a:r>
            <a:r>
              <a:rPr lang="en-US" altLang="zh-CN" sz="1619" dirty="0" smtClean="0">
                <a:sym typeface="黑体"/>
              </a:rPr>
              <a:t>——</a:t>
            </a:r>
            <a:r>
              <a:rPr lang="zh-CN" altLang="en-US" sz="1619" dirty="0" smtClean="0">
                <a:sym typeface="黑体"/>
              </a:rPr>
              <a:t>在发布周期内，</a:t>
            </a:r>
            <a:r>
              <a:rPr lang="en-US" altLang="zh-CN" sz="1619" dirty="0" smtClean="0">
                <a:sym typeface="黑体"/>
              </a:rPr>
              <a:t>develop</a:t>
            </a:r>
            <a:r>
              <a:rPr lang="zh-CN" altLang="en-US" sz="1619" dirty="0" smtClean="0">
                <a:sym typeface="黑体"/>
              </a:rPr>
              <a:t>分支仍然在被使用（一些开发者会把其他功能集成到</a:t>
            </a:r>
            <a:r>
              <a:rPr lang="en-US" altLang="zh-CN" sz="1619" dirty="0" smtClean="0">
                <a:sym typeface="黑体"/>
              </a:rPr>
              <a:t>develop</a:t>
            </a:r>
            <a:r>
              <a:rPr lang="zh-CN" altLang="en-US" sz="1619" dirty="0" smtClean="0">
                <a:sym typeface="黑体"/>
              </a:rPr>
              <a:t>分支）。</a:t>
            </a:r>
            <a:endParaRPr lang="en-US" altLang="zh-CN"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endParaRPr lang="en-US" altLang="zh-CN" sz="1619" dirty="0" smtClean="0">
              <a:sym typeface="黑体"/>
            </a:endParaRPr>
          </a:p>
          <a:p>
            <a:pPr marL="308609" indent="-308609" defTabSz="822959">
              <a:lnSpc>
                <a:spcPct val="90000"/>
              </a:lnSpc>
              <a:buSzTx/>
              <a:buNone/>
              <a:defRPr sz="1619">
                <a:solidFill>
                  <a:srgbClr val="0070C0"/>
                </a:solidFill>
                <a:latin typeface="黑体"/>
                <a:ea typeface="黑体"/>
                <a:cs typeface="黑体"/>
                <a:sym typeface="黑体"/>
              </a:defRPr>
            </a:pPr>
            <a:r>
              <a:rPr lang="zh-CN" altLang="en-US" sz="1619" dirty="0" smtClean="0">
                <a:sym typeface="黑体"/>
              </a:rPr>
              <a:t>       使用专门的一个分支来为发布做准备的好处是，在一个团队忙于当前的发布的同时，另一个团队可以继续为接下来的一次发布开发新功能。这也有助于清晰表明开发的状态，比如说，团队在汇报状态时可以轻松使用这样的措辞，“这星期我们要为发布</a:t>
            </a:r>
            <a:r>
              <a:rPr lang="en-US" altLang="zh-CN" sz="1619" dirty="0" smtClean="0">
                <a:sym typeface="黑体"/>
              </a:rPr>
              <a:t>4.0</a:t>
            </a:r>
            <a:r>
              <a:rPr lang="zh-CN" altLang="en-US" sz="1619" dirty="0" smtClean="0">
                <a:sym typeface="黑体"/>
              </a:rPr>
              <a:t>版本做准备。”从代码仓库的结构上也能直接反映出来。常用的一些措辞还有：基于</a:t>
            </a:r>
            <a:r>
              <a:rPr lang="en-US" altLang="zh-CN" sz="1619" dirty="0" smtClean="0">
                <a:sym typeface="黑体"/>
              </a:rPr>
              <a:t>develop</a:t>
            </a:r>
            <a:r>
              <a:rPr lang="zh-CN" altLang="en-US" sz="1619" dirty="0" smtClean="0">
                <a:sym typeface="黑体"/>
              </a:rPr>
              <a:t>新建分支，合并入</a:t>
            </a:r>
            <a:r>
              <a:rPr lang="en-US" altLang="zh-CN" sz="1619" dirty="0" smtClean="0">
                <a:sym typeface="黑体"/>
              </a:rPr>
              <a:t>master</a:t>
            </a:r>
            <a:r>
              <a:rPr lang="zh-CN" altLang="en-US" sz="1619" dirty="0" smtClean="0">
                <a:sym typeface="黑体"/>
              </a:rPr>
              <a:t>；命名规则为：</a:t>
            </a:r>
            <a:r>
              <a:rPr lang="en-US" altLang="zh-CN" sz="1619" dirty="0" smtClean="0">
                <a:sym typeface="黑体"/>
              </a:rPr>
              <a:t>release-*</a:t>
            </a:r>
            <a:r>
              <a:rPr lang="zh-CN" altLang="en-US" sz="1619" dirty="0" smtClean="0">
                <a:sym typeface="黑体"/>
              </a:rPr>
              <a:t>或</a:t>
            </a:r>
            <a:r>
              <a:rPr lang="en-US" altLang="zh-CN" sz="1619" dirty="0" smtClean="0">
                <a:sym typeface="黑体"/>
              </a:rPr>
              <a:t>release/*</a:t>
            </a:r>
            <a:endParaRPr sz="2400" dirty="0"/>
          </a:p>
        </p:txBody>
      </p:sp>
      <p:pic>
        <p:nvPicPr>
          <p:cNvPr id="4098" name="Picture 2"/>
          <p:cNvPicPr>
            <a:picLocks noChangeAspect="1" noChangeArrowheads="1"/>
          </p:cNvPicPr>
          <p:nvPr/>
        </p:nvPicPr>
        <p:blipFill>
          <a:blip r:embed="rId3" cstate="print"/>
          <a:srcRect/>
          <a:stretch>
            <a:fillRect/>
          </a:stretch>
        </p:blipFill>
        <p:spPr bwMode="auto">
          <a:xfrm>
            <a:off x="1115616" y="3717032"/>
            <a:ext cx="6875463" cy="3140968"/>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用于维护的分支</a:t>
            </a:r>
            <a:endParaRPr dirty="0"/>
          </a:p>
        </p:txBody>
      </p:sp>
      <p:sp>
        <p:nvSpPr>
          <p:cNvPr id="94" name="Shape 94"/>
          <p:cNvSpPr>
            <a:spLocks noGrp="1"/>
          </p:cNvSpPr>
          <p:nvPr>
            <p:ph type="body" idx="4294967295"/>
          </p:nvPr>
        </p:nvSpPr>
        <p:spPr>
          <a:xfrm>
            <a:off x="250825" y="836713"/>
            <a:ext cx="8607425" cy="5030688"/>
          </a:xfrm>
          <a:prstGeom prst="rect">
            <a:avLst/>
          </a:prstGeom>
        </p:spPr>
        <p:txBody>
          <a:bodyPr>
            <a:normAutofit/>
          </a:bodyPr>
          <a:lstStyle/>
          <a:p>
            <a:pPr marL="308609" indent="-308609" defTabSz="822959">
              <a:lnSpc>
                <a:spcPct val="90000"/>
              </a:lnSpc>
              <a:buSzTx/>
              <a:buNone/>
              <a:defRPr sz="1619">
                <a:solidFill>
                  <a:srgbClr val="0070C0"/>
                </a:solidFill>
                <a:latin typeface="黑体"/>
                <a:ea typeface="黑体"/>
                <a:cs typeface="黑体"/>
                <a:sym typeface="黑体"/>
              </a:defRPr>
            </a:pPr>
            <a:r>
              <a:rPr lang="zh-CN" altLang="en-US" sz="2000" dirty="0" smtClean="0"/>
              <a:t>      发布后的维护工作或者紧急问题的快速修复也需要使用一个独立的分支。这是唯一一种可以直接基于</a:t>
            </a:r>
            <a:r>
              <a:rPr lang="en-US" altLang="zh-CN" sz="2000" dirty="0" smtClean="0"/>
              <a:t>master</a:t>
            </a:r>
            <a:r>
              <a:rPr lang="zh-CN" altLang="en-US" sz="2000" dirty="0" smtClean="0"/>
              <a:t>创建的分支。一旦问题被修复了，所做的改动应该被合并入</a:t>
            </a:r>
            <a:r>
              <a:rPr lang="en-US" altLang="zh-CN" sz="2000" dirty="0" smtClean="0"/>
              <a:t>master</a:t>
            </a:r>
            <a:r>
              <a:rPr lang="zh-CN" altLang="en-US" sz="2000" dirty="0" smtClean="0"/>
              <a:t>和</a:t>
            </a:r>
            <a:r>
              <a:rPr lang="en-US" altLang="zh-CN" sz="2000" dirty="0" smtClean="0"/>
              <a:t>develop</a:t>
            </a:r>
            <a:r>
              <a:rPr lang="zh-CN" altLang="en-US" sz="2000" dirty="0" smtClean="0"/>
              <a:t>分支（或者用于当前发布的分支）。在这之后，</a:t>
            </a:r>
            <a:r>
              <a:rPr lang="en-US" altLang="zh-CN" sz="2000" dirty="0" smtClean="0"/>
              <a:t>master</a:t>
            </a:r>
            <a:r>
              <a:rPr lang="zh-CN" altLang="en-US" sz="2000" dirty="0" smtClean="0"/>
              <a:t>上还要使用更新的版本号打好标签。</a:t>
            </a:r>
          </a:p>
          <a:p>
            <a:pPr marL="308609" indent="-308609" defTabSz="822959">
              <a:lnSpc>
                <a:spcPct val="90000"/>
              </a:lnSpc>
              <a:buSzTx/>
              <a:buNone/>
              <a:defRPr sz="1619">
                <a:solidFill>
                  <a:srgbClr val="0070C0"/>
                </a:solidFill>
                <a:latin typeface="黑体"/>
                <a:ea typeface="黑体"/>
                <a:cs typeface="黑体"/>
                <a:sym typeface="黑体"/>
              </a:defRPr>
            </a:pPr>
            <a:endParaRPr lang="en-US" altLang="zh-CN" sz="2000" dirty="0" smtClean="0"/>
          </a:p>
          <a:p>
            <a:pPr marL="308609" indent="-308609" defTabSz="822959">
              <a:lnSpc>
                <a:spcPct val="90000"/>
              </a:lnSpc>
              <a:buSzTx/>
              <a:buNone/>
              <a:defRPr sz="1619">
                <a:solidFill>
                  <a:srgbClr val="0070C0"/>
                </a:solidFill>
                <a:latin typeface="黑体"/>
                <a:ea typeface="黑体"/>
                <a:cs typeface="黑体"/>
                <a:sym typeface="黑体"/>
              </a:defRPr>
            </a:pPr>
            <a:r>
              <a:rPr lang="en-US" altLang="zh-CN" sz="2000" dirty="0" smtClean="0"/>
              <a:t>       </a:t>
            </a:r>
            <a:r>
              <a:rPr lang="zh-CN" altLang="en-US" sz="2000" dirty="0" smtClean="0"/>
              <a:t>这种为解决紧急问题专设的绿色通道，让团队不必打乱当前的工作流程，也不必等待下一次的产品发布周期。你可以把用于维护的分支看成是依附于</a:t>
            </a:r>
            <a:r>
              <a:rPr lang="en-US" altLang="zh-CN" sz="2000" dirty="0" smtClean="0"/>
              <a:t>master</a:t>
            </a:r>
            <a:r>
              <a:rPr lang="zh-CN" altLang="en-US" sz="2000" dirty="0" smtClean="0"/>
              <a:t>的一种特别的发布分支。</a:t>
            </a:r>
          </a:p>
          <a:p>
            <a:pPr marL="308609" indent="-308609" defTabSz="822959">
              <a:lnSpc>
                <a:spcPct val="90000"/>
              </a:lnSpc>
              <a:buSzTx/>
              <a:buNone/>
              <a:defRPr sz="1619">
                <a:solidFill>
                  <a:srgbClr val="0070C0"/>
                </a:solidFill>
                <a:latin typeface="黑体"/>
                <a:ea typeface="黑体"/>
                <a:cs typeface="黑体"/>
                <a:sym typeface="黑体"/>
              </a:defRPr>
            </a:pPr>
            <a:endParaRPr sz="2400" dirty="0"/>
          </a:p>
        </p:txBody>
      </p:sp>
      <p:pic>
        <p:nvPicPr>
          <p:cNvPr id="5122" name="Picture 2"/>
          <p:cNvPicPr>
            <a:picLocks noChangeAspect="1" noChangeArrowheads="1"/>
          </p:cNvPicPr>
          <p:nvPr/>
        </p:nvPicPr>
        <p:blipFill>
          <a:blip r:embed="rId3" cstate="print"/>
          <a:srcRect/>
          <a:stretch>
            <a:fillRect/>
          </a:stretch>
        </p:blipFill>
        <p:spPr bwMode="auto">
          <a:xfrm>
            <a:off x="1187624" y="3284984"/>
            <a:ext cx="6865937" cy="3573016"/>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21956" y="0"/>
            <a:ext cx="6919913" cy="914400"/>
          </a:xfrm>
          <a:prstGeom prst="rect">
            <a:avLst/>
          </a:prstGeom>
        </p:spPr>
        <p:txBody>
          <a:bodyPr>
            <a:normAutofit/>
          </a:bodyPr>
          <a:lstStyle/>
          <a:p>
            <a:pPr>
              <a:defRPr sz="3200" b="0">
                <a:latin typeface="黑体"/>
                <a:ea typeface="黑体"/>
                <a:cs typeface="黑体"/>
                <a:sym typeface="黑体"/>
              </a:defRPr>
            </a:pPr>
            <a:r>
              <a:rPr lang="zh-CN" altLang="en-US" sz="3200" b="1" dirty="0" smtClean="0">
                <a:sym typeface="黑体"/>
              </a:rPr>
              <a:t>* 举例说明 *</a:t>
            </a:r>
            <a:endParaRPr dirty="0"/>
          </a:p>
        </p:txBody>
      </p:sp>
      <p:sp>
        <p:nvSpPr>
          <p:cNvPr id="94" name="Shape 94"/>
          <p:cNvSpPr>
            <a:spLocks noGrp="1"/>
          </p:cNvSpPr>
          <p:nvPr>
            <p:ph type="body" idx="4294967295"/>
          </p:nvPr>
        </p:nvSpPr>
        <p:spPr>
          <a:xfrm>
            <a:off x="250825" y="836712"/>
            <a:ext cx="8607425" cy="6021288"/>
          </a:xfrm>
          <a:prstGeom prst="rect">
            <a:avLst/>
          </a:prstGeom>
        </p:spPr>
        <p:txBody>
          <a:bodyPr>
            <a:normAutofit/>
          </a:bodyPr>
          <a:lstStyle/>
          <a:p>
            <a:pPr marL="308609" indent="-308609" defTabSz="822959">
              <a:lnSpc>
                <a:spcPct val="90000"/>
              </a:lnSpc>
              <a:buSzTx/>
              <a:buNone/>
              <a:defRPr sz="1619">
                <a:solidFill>
                  <a:srgbClr val="0070C0"/>
                </a:solidFill>
                <a:latin typeface="黑体"/>
                <a:ea typeface="黑体"/>
                <a:cs typeface="黑体"/>
                <a:sym typeface="黑体"/>
              </a:defRPr>
            </a:pPr>
            <a:r>
              <a:rPr lang="zh-CN" altLang="en-US" sz="2400" dirty="0" smtClean="0"/>
              <a:t>  下面的例子将演示</a:t>
            </a:r>
            <a:r>
              <a:rPr lang="en-US" altLang="zh-CN" sz="2400" dirty="0" err="1" smtClean="0"/>
              <a:t>Gitflow</a:t>
            </a:r>
            <a:r>
              <a:rPr lang="zh-CN" altLang="en-US" sz="2400" dirty="0" smtClean="0"/>
              <a:t>流程如何被用来管理一次产品发布。假设你已经创建好了一个中央仓库。</a:t>
            </a:r>
            <a:endParaRPr lang="en-US" altLang="zh-CN"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24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11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1100" dirty="0" smtClean="0"/>
          </a:p>
          <a:p>
            <a:pPr marL="308609" indent="-308609" defTabSz="822959">
              <a:lnSpc>
                <a:spcPct val="90000"/>
              </a:lnSpc>
              <a:buSzTx/>
              <a:buNone/>
              <a:defRPr sz="1619">
                <a:solidFill>
                  <a:srgbClr val="0070C0"/>
                </a:solidFill>
                <a:latin typeface="黑体"/>
                <a:ea typeface="黑体"/>
                <a:cs typeface="黑体"/>
                <a:sym typeface="黑体"/>
              </a:defRPr>
            </a:pPr>
            <a:endParaRPr lang="en-US" sz="1100" dirty="0" smtClean="0"/>
          </a:p>
          <a:p>
            <a:pPr>
              <a:buNone/>
            </a:pPr>
            <a:r>
              <a:rPr lang="zh-CN" altLang="en-US" sz="1600" dirty="0" smtClean="0">
                <a:latin typeface="黑体" pitchFamily="49" charset="-122"/>
                <a:ea typeface="黑体" pitchFamily="49" charset="-122"/>
              </a:rPr>
              <a:t>    </a:t>
            </a:r>
            <a:endParaRPr lang="en-US" altLang="zh-CN" sz="1600" dirty="0" smtClean="0">
              <a:latin typeface="黑体" pitchFamily="49" charset="-122"/>
              <a:ea typeface="黑体" pitchFamily="49" charset="-122"/>
            </a:endParaRPr>
          </a:p>
          <a:p>
            <a:pPr>
              <a:buNone/>
            </a:pPr>
            <a:r>
              <a:rPr lang="en-US" altLang="zh-CN" sz="1600" dirty="0" smtClean="0">
                <a:latin typeface="黑体" pitchFamily="49" charset="-122"/>
                <a:ea typeface="黑体" pitchFamily="49" charset="-122"/>
              </a:rPr>
              <a:t>    </a:t>
            </a:r>
            <a:r>
              <a:rPr lang="zh-CN" altLang="en-US" sz="1600" dirty="0" smtClean="0">
                <a:solidFill>
                  <a:srgbClr val="00B0F0"/>
                </a:solidFill>
                <a:latin typeface="黑体" pitchFamily="49" charset="-122"/>
                <a:ea typeface="黑体" pitchFamily="49" charset="-122"/>
              </a:rPr>
              <a:t>第一步是给默认的</a:t>
            </a:r>
            <a:r>
              <a:rPr lang="en-US" altLang="zh-CN" sz="1600" dirty="0" smtClean="0">
                <a:solidFill>
                  <a:srgbClr val="00B0F0"/>
                </a:solidFill>
                <a:latin typeface="黑体" pitchFamily="49" charset="-122"/>
                <a:ea typeface="黑体" pitchFamily="49" charset="-122"/>
              </a:rPr>
              <a:t>master</a:t>
            </a:r>
            <a:r>
              <a:rPr lang="zh-CN" altLang="en-US" sz="1600" dirty="0" smtClean="0">
                <a:solidFill>
                  <a:srgbClr val="00B0F0"/>
                </a:solidFill>
                <a:latin typeface="黑体" pitchFamily="49" charset="-122"/>
                <a:ea typeface="黑体" pitchFamily="49" charset="-122"/>
              </a:rPr>
              <a:t>配备一个</a:t>
            </a:r>
            <a:r>
              <a:rPr lang="en-US" altLang="zh-CN" sz="1600" dirty="0" smtClean="0">
                <a:solidFill>
                  <a:srgbClr val="00B0F0"/>
                </a:solidFill>
                <a:latin typeface="黑体" pitchFamily="49" charset="-122"/>
                <a:ea typeface="黑体" pitchFamily="49" charset="-122"/>
              </a:rPr>
              <a:t>develop</a:t>
            </a:r>
            <a:r>
              <a:rPr lang="zh-CN" altLang="en-US" sz="1600" dirty="0" smtClean="0">
                <a:solidFill>
                  <a:srgbClr val="00B0F0"/>
                </a:solidFill>
                <a:latin typeface="黑体" pitchFamily="49" charset="-122"/>
                <a:ea typeface="黑体" pitchFamily="49" charset="-122"/>
              </a:rPr>
              <a:t>分支。一种简单的做法是：让一个开发者在本地建立一个空的</a:t>
            </a:r>
            <a:r>
              <a:rPr lang="en-US" altLang="zh-CN" sz="1600" dirty="0" smtClean="0">
                <a:solidFill>
                  <a:srgbClr val="00B0F0"/>
                </a:solidFill>
                <a:latin typeface="黑体" pitchFamily="49" charset="-122"/>
                <a:ea typeface="黑体" pitchFamily="49" charset="-122"/>
              </a:rPr>
              <a:t>develop</a:t>
            </a:r>
            <a:r>
              <a:rPr lang="zh-CN" altLang="en-US" sz="1600" dirty="0" smtClean="0">
                <a:solidFill>
                  <a:srgbClr val="00B0F0"/>
                </a:solidFill>
                <a:latin typeface="黑体" pitchFamily="49" charset="-122"/>
                <a:ea typeface="黑体" pitchFamily="49" charset="-122"/>
              </a:rPr>
              <a:t>分支，然后把它推送到服务器。</a:t>
            </a:r>
          </a:p>
          <a:p>
            <a:endParaRPr lang="en-US" altLang="zh-CN" sz="1100" dirty="0" smtClean="0"/>
          </a:p>
          <a:p>
            <a:endParaRPr lang="en-US" altLang="zh-CN" sz="1100" dirty="0" smtClean="0"/>
          </a:p>
          <a:p>
            <a:pPr>
              <a:buNone/>
            </a:pPr>
            <a:r>
              <a:rPr lang="en-US" altLang="zh-CN" sz="1600" dirty="0" smtClean="0">
                <a:latin typeface="黑体" pitchFamily="49" charset="-122"/>
                <a:ea typeface="黑体" pitchFamily="49" charset="-122"/>
              </a:rPr>
              <a:t>    </a:t>
            </a:r>
            <a:r>
              <a:rPr lang="en-US" altLang="zh-CN" sz="1600" dirty="0" smtClean="0">
                <a:solidFill>
                  <a:srgbClr val="00B0F0"/>
                </a:solidFill>
                <a:latin typeface="黑体" pitchFamily="49" charset="-122"/>
                <a:ea typeface="黑体" pitchFamily="49" charset="-122"/>
              </a:rPr>
              <a:t>develop</a:t>
            </a:r>
            <a:r>
              <a:rPr lang="zh-CN" altLang="en-US" sz="1600" dirty="0" smtClean="0">
                <a:solidFill>
                  <a:srgbClr val="00B0F0"/>
                </a:solidFill>
                <a:latin typeface="黑体" pitchFamily="49" charset="-122"/>
                <a:ea typeface="黑体" pitchFamily="49" charset="-122"/>
              </a:rPr>
              <a:t>分支将包含项目的所有历史，而</a:t>
            </a:r>
            <a:r>
              <a:rPr lang="en-US" altLang="zh-CN" sz="1600" dirty="0" smtClean="0">
                <a:solidFill>
                  <a:srgbClr val="00B0F0"/>
                </a:solidFill>
                <a:latin typeface="黑体" pitchFamily="49" charset="-122"/>
                <a:ea typeface="黑体" pitchFamily="49" charset="-122"/>
              </a:rPr>
              <a:t>master</a:t>
            </a:r>
            <a:r>
              <a:rPr lang="zh-CN" altLang="en-US" sz="1600" dirty="0" smtClean="0">
                <a:solidFill>
                  <a:srgbClr val="00B0F0"/>
                </a:solidFill>
                <a:latin typeface="黑体" pitchFamily="49" charset="-122"/>
                <a:ea typeface="黑体" pitchFamily="49" charset="-122"/>
              </a:rPr>
              <a:t>会是一个缩减版本。现在，其他开发者应该克隆（</a:t>
            </a:r>
            <a:r>
              <a:rPr lang="en-US" altLang="zh-CN" sz="1600" dirty="0" smtClean="0">
                <a:solidFill>
                  <a:srgbClr val="00B0F0"/>
                </a:solidFill>
                <a:latin typeface="黑体" pitchFamily="49" charset="-122"/>
                <a:ea typeface="黑体" pitchFamily="49" charset="-122"/>
              </a:rPr>
              <a:t>clone</a:t>
            </a:r>
            <a:r>
              <a:rPr lang="zh-CN" altLang="en-US" sz="1600" dirty="0" smtClean="0">
                <a:solidFill>
                  <a:srgbClr val="00B0F0"/>
                </a:solidFill>
                <a:latin typeface="黑体" pitchFamily="49" charset="-122"/>
                <a:ea typeface="黑体" pitchFamily="49" charset="-122"/>
              </a:rPr>
              <a:t>）中央仓库，并且为</a:t>
            </a:r>
            <a:r>
              <a:rPr lang="en-US" altLang="zh-CN" sz="1600" dirty="0" smtClean="0">
                <a:solidFill>
                  <a:srgbClr val="00B0F0"/>
                </a:solidFill>
                <a:latin typeface="黑体" pitchFamily="49" charset="-122"/>
                <a:ea typeface="黑体" pitchFamily="49" charset="-122"/>
              </a:rPr>
              <a:t>develop</a:t>
            </a:r>
            <a:r>
              <a:rPr lang="zh-CN" altLang="en-US" sz="1600" dirty="0" smtClean="0">
                <a:solidFill>
                  <a:srgbClr val="00B0F0"/>
                </a:solidFill>
                <a:latin typeface="黑体" pitchFamily="49" charset="-122"/>
                <a:ea typeface="黑体" pitchFamily="49" charset="-122"/>
              </a:rPr>
              <a:t>创建一个追踪分支。</a:t>
            </a:r>
          </a:p>
          <a:p>
            <a:endParaRPr lang="en-US" altLang="zh-CN" sz="1100" dirty="0" smtClean="0"/>
          </a:p>
          <a:p>
            <a:endParaRPr lang="en-US" altLang="zh-CN" sz="1100" dirty="0" smtClean="0"/>
          </a:p>
          <a:p>
            <a:endParaRPr lang="en-US" altLang="zh-CN" sz="1100" dirty="0" smtClean="0"/>
          </a:p>
          <a:p>
            <a:pPr>
              <a:buNone/>
            </a:pPr>
            <a:r>
              <a:rPr lang="zh-CN" altLang="en-US" sz="1600" dirty="0" smtClean="0">
                <a:latin typeface="黑体" pitchFamily="49" charset="-122"/>
                <a:ea typeface="黑体" pitchFamily="49" charset="-122"/>
              </a:rPr>
              <a:t>    </a:t>
            </a:r>
            <a:r>
              <a:rPr lang="zh-CN" altLang="en-US" sz="1600" dirty="0" smtClean="0">
                <a:solidFill>
                  <a:srgbClr val="00B0F0"/>
                </a:solidFill>
                <a:latin typeface="黑体" pitchFamily="49" charset="-122"/>
                <a:ea typeface="黑体" pitchFamily="49" charset="-122"/>
              </a:rPr>
              <a:t>到现在，所有人都把包含有完整历史的分支（</a:t>
            </a:r>
            <a:r>
              <a:rPr lang="en-US" altLang="zh-CN" sz="1600" dirty="0" smtClean="0">
                <a:solidFill>
                  <a:srgbClr val="00B0F0"/>
                </a:solidFill>
                <a:latin typeface="黑体" pitchFamily="49" charset="-122"/>
                <a:ea typeface="黑体" pitchFamily="49" charset="-122"/>
              </a:rPr>
              <a:t>develop</a:t>
            </a:r>
            <a:r>
              <a:rPr lang="zh-CN" altLang="en-US" sz="1600" dirty="0" smtClean="0">
                <a:solidFill>
                  <a:srgbClr val="00B0F0"/>
                </a:solidFill>
                <a:latin typeface="黑体" pitchFamily="49" charset="-122"/>
                <a:ea typeface="黑体" pitchFamily="49" charset="-122"/>
              </a:rPr>
              <a:t>）在本地配置好了。</a:t>
            </a:r>
          </a:p>
          <a:p>
            <a:pPr marL="308609" indent="-308609" defTabSz="822959">
              <a:lnSpc>
                <a:spcPct val="90000"/>
              </a:lnSpc>
              <a:buSzTx/>
              <a:buNone/>
              <a:defRPr sz="1619">
                <a:solidFill>
                  <a:srgbClr val="0070C0"/>
                </a:solidFill>
                <a:latin typeface="黑体"/>
                <a:ea typeface="黑体"/>
                <a:cs typeface="黑体"/>
                <a:sym typeface="黑体"/>
              </a:defRPr>
            </a:pPr>
            <a:endParaRPr sz="2400" dirty="0"/>
          </a:p>
        </p:txBody>
      </p:sp>
      <p:pic>
        <p:nvPicPr>
          <p:cNvPr id="6146" name="Picture 2"/>
          <p:cNvPicPr>
            <a:picLocks noChangeAspect="1" noChangeArrowheads="1"/>
          </p:cNvPicPr>
          <p:nvPr/>
        </p:nvPicPr>
        <p:blipFill>
          <a:blip r:embed="rId3" cstate="print"/>
          <a:srcRect/>
          <a:stretch>
            <a:fillRect/>
          </a:stretch>
        </p:blipFill>
        <p:spPr bwMode="auto">
          <a:xfrm>
            <a:off x="539552" y="1556792"/>
            <a:ext cx="3445582" cy="23762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682773" y="4509120"/>
            <a:ext cx="2680913" cy="576064"/>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643135" y="5661248"/>
            <a:ext cx="4289461" cy="792088"/>
          </a:xfrm>
          <a:prstGeom prst="rect">
            <a:avLst/>
          </a:prstGeom>
          <a:noFill/>
          <a:ln w="9525">
            <a:noFill/>
            <a:miter lim="800000"/>
            <a:headEnd/>
            <a:tailEnd/>
          </a:ln>
        </p:spPr>
      </p:pic>
    </p:spTree>
    <p:extLst>
      <p:ext uri="{BB962C8B-B14F-4D97-AF65-F5344CB8AC3E}">
        <p14:creationId xmlns="" xmlns:p14="http://schemas.microsoft.com/office/powerpoint/2010/main" val="4183798213"/>
      </p:ext>
    </p:extLst>
  </p:cSld>
  <p:clrMapOvr>
    <a:masterClrMapping/>
  </p:clrMapOvr>
  <p:transition spd="slow">
    <p:zoom/>
  </p:transition>
  <p:timing>
    <p:tnLst>
      <p:par>
        <p:cTn id="1" dur="indefinite" restart="never" nodeType="tmRoot"/>
      </p:par>
    </p:tnLst>
  </p:timing>
</p:sld>
</file>

<file path=ppt/theme/theme1.xml><?xml version="1.0" encoding="utf-8"?>
<a:theme xmlns:a="http://schemas.openxmlformats.org/drawingml/2006/main" name="公司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java.pptx" id="{4DF6C0DE-CB00-470E-954A-3A388B97806F}" vid="{AF1E51A5-3672-46A3-9576-FA97BCA2B6D6}"/>
    </a:ext>
  </a:extLst>
</a:theme>
</file>

<file path=ppt/theme/theme2.xml><?xml version="1.0" encoding="utf-8"?>
<a:theme xmlns:a="http://schemas.openxmlformats.org/drawingml/2006/main" name="ppt模板（对外）4：3 华宇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java.pptx" id="{4DF6C0DE-CB00-470E-954A-3A388B97806F}" vid="{AB952B0C-81ED-4186-AFE3-B7385B4989BB}"/>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公司ppt模板</Template>
  <TotalTime>132</TotalTime>
  <Words>1889</Words>
  <Application>Microsoft Office PowerPoint</Application>
  <PresentationFormat>全屏显示(4:3)</PresentationFormat>
  <Paragraphs>164</Paragraphs>
  <Slides>15</Slides>
  <Notes>14</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公司ppt模板</vt:lpstr>
      <vt:lpstr>ppt模板（对外）4：3 华宇信息</vt:lpstr>
      <vt:lpstr>   Gitflow Workflow使用 和年后计划</vt:lpstr>
      <vt:lpstr>Git分类</vt:lpstr>
      <vt:lpstr>Gitflow Workflow优势</vt:lpstr>
      <vt:lpstr>它是怎么工作的？</vt:lpstr>
      <vt:lpstr>用于记录历史的分支</vt:lpstr>
      <vt:lpstr>用于功能开发的分支</vt:lpstr>
      <vt:lpstr>用于发布的分支</vt:lpstr>
      <vt:lpstr>用于维护的分支</vt:lpstr>
      <vt:lpstr>* 举例说明 *</vt:lpstr>
      <vt:lpstr>* 举例说明 *</vt:lpstr>
      <vt:lpstr>* 举例说明 *</vt:lpstr>
      <vt:lpstr>* 举例说明 *</vt:lpstr>
      <vt:lpstr>* 举例说明 *</vt:lpstr>
      <vt:lpstr>* 举例说明 *</vt:lpstr>
      <vt:lpstr>谢谢</vt:lpstr>
    </vt:vector>
  </TitlesOfParts>
  <Company>huayu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Java语言基础教程</dc:title>
  <dc:creator>侯志凯</dc:creator>
  <cp:lastModifiedBy>侯志凯</cp:lastModifiedBy>
  <cp:revision>79</cp:revision>
  <cp:lastPrinted>1601-01-01T00:00:00Z</cp:lastPrinted>
  <dcterms:created xsi:type="dcterms:W3CDTF">2017-01-16T04:18:55Z</dcterms:created>
  <dcterms:modified xsi:type="dcterms:W3CDTF">2017-01-16T07:41:11Z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