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81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385-B72E-B000-CECC-DE0D3D0B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E818C-EAEB-AC47-9EBA-DF0515726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4C8F-52F3-9499-99F5-D40EA9D0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EF44-43E2-B79E-D066-0A9A55A1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AC6D3-8334-E2E6-0B10-0AE95170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1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E26D-063E-1D37-F027-F181C8C3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BB3ED-A1CC-D19C-F6BD-9D19F0C8E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52D65-0333-3EDE-33E7-C79242D4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642B9-CEAD-397B-5F98-A0130A97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C085E-115E-0B37-94C6-BD0C933C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78E6B-55B9-7257-DCEB-7E14DD17E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327AE-0522-57C5-5967-2E899F3AE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B6B5-3E4E-6D09-F5D0-3A2B0D4C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324D-7526-0873-500B-50DA5746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EA64-6B28-7C50-52A2-6A73A0D3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0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D1E5-FBB2-F1EE-7628-34F97E65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BB7C6-474B-C5E7-E8B4-3AD03E0A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C2E5-66ED-73B9-FBF6-A9BF0B060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1243-3B4B-3DD4-A916-5801634D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BDB3-56E5-1921-795E-7E141EE1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9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87438-AF14-C5C9-0299-CC690A17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DF2A2-ADF8-372E-BB99-C1DE82B7F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1427E-D470-8675-4A87-473C0ABF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EC11C-C2F4-5B47-BBC7-857C1BAB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9D37-A200-9B21-EBD1-BEA77953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6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7F87-938C-E3E9-57FA-2E507571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5295-4F1D-212D-73A8-255909112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52BAE-E2FB-70F5-0D5C-3C3B8F77B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9B725-2C53-FFA3-03C3-48F6FFA2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393A8-97A5-3E2D-C456-549D60FD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70633-797A-8105-048F-FEFFCE61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0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7B61-58A2-E56D-C1B4-7B607D47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7367-73C9-2C9C-93A0-2AB8A25B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DAC76-AA60-FBD9-B547-555AF3D0B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8DB94-EE2E-2E35-937A-E590D22F8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22AC2-1806-7534-8855-169B93ACD4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8E54B-6372-808F-5447-DAE590E0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1DBE55-6E0D-CBBB-FD79-B844E543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2FAD2-BD9F-F1DA-43D1-8E853880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59FA-6679-F0FC-C9CF-C7B4C948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A40C7-93B4-D223-427D-8B64BF28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DA40F-4E1A-0469-522C-CFBE6DA2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EBDC3-88F0-15E2-A3D2-04C5AC22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4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81236-0094-B1DB-AEA2-9CFA9EE4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9FE22-B6D6-BC42-13C1-EE7F5B0E8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87BDC-A3BF-E7C7-B37F-BB8DDA58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93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0778-6917-C8FD-1759-F6756FE62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6148-4524-18C0-F57D-BBAEE0C72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9189F-C29D-681C-7D92-A50D5D1E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C0C50-1F0A-F307-DFEA-D72917DC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643DD-862C-AC46-1B67-69DC39CD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47B76-CEE0-F821-3FFC-271A2F3E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1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80A2-14A6-8DC1-22CF-7B11CE76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A9C85-38B8-2973-9FB9-E7BC452FBB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591C7-02B8-2857-3B1C-E3062820B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0FE37-5E4D-4852-9E7F-EA958E4A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96BAF-31F1-EE15-98CA-94495D01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2708D-D86E-D782-FF32-496B1D48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9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93A627-EA96-E224-31B7-7DCAA95F4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91863-D0C8-AA87-92F3-F4EA89ED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1C3C5-9E6B-C81B-DEEA-37C945C22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7319A-DD80-794B-A87A-05A00BD52AE7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117F8-E5A9-702A-E273-DDBF5D683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4B126-02D6-26C6-D022-13C926B22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5223E-314A-E044-9C5B-79FE08ED8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1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KVScKptAec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ero">
            <a:extLst>
              <a:ext uri="{FF2B5EF4-FFF2-40B4-BE49-F238E27FC236}">
                <a16:creationId xmlns:a16="http://schemas.microsoft.com/office/drawing/2014/main" id="{D512A5D1-9AD3-D51E-AB83-A301DE38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33672-05AD-8892-B8E6-18028E23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2822" y="2718345"/>
            <a:ext cx="3613233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solidFill>
                  <a:srgbClr val="FFFFFF"/>
                </a:solidFill>
                <a:latin typeface="Monaco" pitchFamily="2" charset="77"/>
              </a:rPr>
              <a:t>LeetWrite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9F719-4871-BA02-3AB3-9D87BDA3C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7252" y="3328416"/>
            <a:ext cx="4504372" cy="529243"/>
          </a:xfrm>
        </p:spPr>
        <p:txBody>
          <a:bodyPr anchor="b">
            <a:normAutofit fontScale="85000" lnSpcReduction="1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Monaco" pitchFamily="2" charset="77"/>
              </a:rPr>
              <a:t>Where Coders become Creators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570CFC-7FCF-BF2E-239B-BCD5048F14D4}"/>
              </a:ext>
            </a:extLst>
          </p:cNvPr>
          <p:cNvSpPr txBox="1">
            <a:spLocks/>
          </p:cNvSpPr>
          <p:nvPr/>
        </p:nvSpPr>
        <p:spPr>
          <a:xfrm>
            <a:off x="3726864" y="3952618"/>
            <a:ext cx="4504372" cy="5292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  <a:latin typeface="Monaco" pitchFamily="2" charset="77"/>
              </a:rPr>
              <a:t>By Jia Xuan Li</a:t>
            </a:r>
          </a:p>
        </p:txBody>
      </p:sp>
    </p:spTree>
    <p:extLst>
      <p:ext uri="{BB962C8B-B14F-4D97-AF65-F5344CB8AC3E}">
        <p14:creationId xmlns:p14="http://schemas.microsoft.com/office/powerpoint/2010/main" val="296744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57A45-B25D-9010-4277-8F0C16B12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C9EA820-6D4E-1917-E17D-F8A963AA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F3C259B-14E8-08CE-F777-AAFBBB121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C73A75-C82D-3735-B717-9186FDD10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50" y="417105"/>
            <a:ext cx="7551249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What is LeetWrite?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BE28A57-1646-D4CE-CB8F-87C4CB8DE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5325154-612B-29E2-C452-4C266A17E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060" y="1340884"/>
            <a:ext cx="10646379" cy="2731234"/>
          </a:xfrm>
        </p:spPr>
        <p:txBody>
          <a:bodyPr anchor="b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“</a:t>
            </a:r>
            <a:r>
              <a:rPr lang="en-US" b="1" u="sng" dirty="0">
                <a:latin typeface="Monaco" pitchFamily="2" charset="77"/>
              </a:rPr>
              <a:t>Reverse-</a:t>
            </a:r>
            <a:r>
              <a:rPr lang="en-US" b="1" u="sng" dirty="0" err="1">
                <a:latin typeface="Monaco" pitchFamily="2" charset="77"/>
              </a:rPr>
              <a:t>LeetCode</a:t>
            </a:r>
            <a:r>
              <a:rPr lang="en-US" dirty="0">
                <a:latin typeface="Monaco" pitchFamily="2" charset="77"/>
              </a:rPr>
              <a:t>”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Given a code snippet, interpret it and “guess” the original problem.</a:t>
            </a:r>
          </a:p>
          <a:p>
            <a:pPr algn="l"/>
            <a:endParaRPr lang="en-US" dirty="0">
              <a:latin typeface="Monaco" pitchFamily="2" charset="77"/>
            </a:endParaRP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Allows to develop critical thinking skills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4-player </a:t>
            </a:r>
            <a:r>
              <a:rPr lang="en-US" b="1" u="sng" dirty="0">
                <a:latin typeface="Monaco" pitchFamily="2" charset="77"/>
              </a:rPr>
              <a:t>PvP matchmaking</a:t>
            </a:r>
          </a:p>
        </p:txBody>
      </p:sp>
      <p:pic>
        <p:nvPicPr>
          <p:cNvPr id="4098" name="Picture 2" descr="11 Leetcode Icons, Logos, Symbols - Free Download in SVG ...">
            <a:extLst>
              <a:ext uri="{FF2B5EF4-FFF2-40B4-BE49-F238E27FC236}">
                <a16:creationId xmlns:a16="http://schemas.microsoft.com/office/drawing/2014/main" id="{582392B9-4A4B-215A-DEBE-5070C50CF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40" y="4483766"/>
            <a:ext cx="1957129" cy="195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PVP in Gaming? (PvP) | Dreams Quest">
            <a:extLst>
              <a:ext uri="{FF2B5EF4-FFF2-40B4-BE49-F238E27FC236}">
                <a16:creationId xmlns:a16="http://schemas.microsoft.com/office/drawing/2014/main" id="{CA950B38-AAB1-274E-EF77-EA8E45BD6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44" y="3904487"/>
            <a:ext cx="4507775" cy="253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28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DAC8C5-9609-061E-2250-769F43ADA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75AE0CE-9D33-8625-4B5A-4E10FE56E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BEC81FC-BDEE-1E45-023D-9282AF5E0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9B424-6DF8-AB41-A1F8-2B956EE1A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50" y="417105"/>
            <a:ext cx="7551249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Why </a:t>
            </a:r>
            <a:r>
              <a:rPr lang="en-US" sz="5200" b="1" dirty="0" err="1">
                <a:latin typeface="Monaco" pitchFamily="2" charset="77"/>
              </a:rPr>
              <a:t>LeetWrite</a:t>
            </a:r>
            <a:r>
              <a:rPr lang="en-US" sz="5200" b="1" dirty="0">
                <a:latin typeface="Monaco" pitchFamily="2" charset="77"/>
              </a:rPr>
              <a:t>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5F261A6-E47E-A591-EB1F-79A3D7FBE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901A26-930D-C5D3-9FA2-B7047EE88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84" y="1060600"/>
            <a:ext cx="10646379" cy="3500383"/>
          </a:xfrm>
        </p:spPr>
        <p:txBody>
          <a:bodyPr anchor="b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b="1" u="sng" dirty="0">
                <a:latin typeface="Monaco" pitchFamily="2" charset="77"/>
              </a:rPr>
              <a:t>Real Life</a:t>
            </a:r>
            <a:r>
              <a:rPr lang="en-US" b="1" dirty="0">
                <a:latin typeface="Monaco" pitchFamily="2" charset="77"/>
              </a:rPr>
              <a:t>: Read and debug existing code</a:t>
            </a:r>
          </a:p>
          <a:p>
            <a:pPr marL="342900" indent="-342900" algn="l">
              <a:buFontTx/>
              <a:buChar char="-"/>
            </a:pPr>
            <a:r>
              <a:rPr lang="en-US" b="1" u="sng" dirty="0">
                <a:latin typeface="Monaco" pitchFamily="2" charset="77"/>
              </a:rPr>
              <a:t>Legacy Code</a:t>
            </a:r>
            <a:r>
              <a:rPr lang="en-US" b="1" dirty="0">
                <a:latin typeface="Monaco" pitchFamily="2" charset="77"/>
              </a:rPr>
              <a:t>: Must reverse-engineer to reconstruct the intention</a:t>
            </a:r>
          </a:p>
          <a:p>
            <a:pPr marL="342900" indent="-342900" algn="l">
              <a:buFontTx/>
              <a:buChar char="-"/>
            </a:pPr>
            <a:r>
              <a:rPr lang="en-US" b="1" u="sng" dirty="0">
                <a:latin typeface="Monaco" pitchFamily="2" charset="77"/>
              </a:rPr>
              <a:t>Code Reviews</a:t>
            </a:r>
            <a:r>
              <a:rPr lang="en-US" b="1" dirty="0">
                <a:latin typeface="Monaco" pitchFamily="2" charset="77"/>
              </a:rPr>
              <a:t>: Must understand code written by another engineer</a:t>
            </a:r>
          </a:p>
          <a:p>
            <a:pPr marL="342900" indent="-342900" algn="l">
              <a:buFontTx/>
              <a:buChar char="-"/>
            </a:pPr>
            <a:r>
              <a:rPr lang="en-US" b="1" u="sng" dirty="0">
                <a:latin typeface="Monaco" pitchFamily="2" charset="77"/>
              </a:rPr>
              <a:t>Deeper Understanding</a:t>
            </a:r>
            <a:r>
              <a:rPr lang="en-US" b="1" dirty="0">
                <a:latin typeface="Monaco" pitchFamily="2" charset="77"/>
              </a:rPr>
              <a:t>: Forces you to articulate your ideas</a:t>
            </a:r>
          </a:p>
        </p:txBody>
      </p:sp>
    </p:spTree>
    <p:extLst>
      <p:ext uri="{BB962C8B-B14F-4D97-AF65-F5344CB8AC3E}">
        <p14:creationId xmlns:p14="http://schemas.microsoft.com/office/powerpoint/2010/main" val="64091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EC49AA-E6E4-EB24-510B-BB8288F3F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2141513-6D1A-4443-1E65-94B6A5732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9FD67F3-ECC8-6C5A-0490-A10AB446F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37FD0F-E2E5-04FC-4180-2103D4D2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50" y="417105"/>
            <a:ext cx="7551249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Tech Stack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2ABCD60-C60F-4779-12DF-2CA689DD6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C44396-28C9-9470-A4EC-433CC38FC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284" y="1386840"/>
            <a:ext cx="10646379" cy="1892798"/>
          </a:xfrm>
        </p:spPr>
        <p:txBody>
          <a:bodyPr anchor="b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Backend: Express + </a:t>
            </a:r>
            <a:r>
              <a:rPr lang="en-US" dirty="0" err="1">
                <a:latin typeface="Monaco" pitchFamily="2" charset="77"/>
              </a:rPr>
              <a:t>Socket.IO</a:t>
            </a:r>
            <a:endParaRPr lang="en-US" dirty="0">
              <a:latin typeface="Monaco" pitchFamily="2" charset="77"/>
            </a:endParaRP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Data Storage: MongoDB Atlas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LLM: OpenAI’s GPT-4o-mini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Frontend: </a:t>
            </a:r>
            <a:r>
              <a:rPr lang="en-US" dirty="0" err="1">
                <a:latin typeface="Monaco" pitchFamily="2" charset="77"/>
              </a:rPr>
              <a:t>Next.JS</a:t>
            </a:r>
            <a:endParaRPr lang="en-US" dirty="0">
              <a:latin typeface="Monaco" pitchFamily="2" charset="77"/>
            </a:endParaRPr>
          </a:p>
        </p:txBody>
      </p:sp>
      <p:pic>
        <p:nvPicPr>
          <p:cNvPr id="7170" name="Picture 2" descr="What is the ExpressJS Framework? | Extern Labs Blog">
            <a:extLst>
              <a:ext uri="{FF2B5EF4-FFF2-40B4-BE49-F238E27FC236}">
                <a16:creationId xmlns:a16="http://schemas.microsoft.com/office/drawing/2014/main" id="{BF67E5E8-A6D5-4B1D-4EFE-F3C61E9E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8" y="4078214"/>
            <a:ext cx="41148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hat's new in SocketIO 4?">
            <a:extLst>
              <a:ext uri="{FF2B5EF4-FFF2-40B4-BE49-F238E27FC236}">
                <a16:creationId xmlns:a16="http://schemas.microsoft.com/office/drawing/2014/main" id="{FBA8FF09-0B67-AE93-9F12-737A5D01B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065" y="451856"/>
            <a:ext cx="3796959" cy="178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AWS Marketplace: MongoDB Atlas (pay-as-you-go)">
            <a:extLst>
              <a:ext uri="{FF2B5EF4-FFF2-40B4-BE49-F238E27FC236}">
                <a16:creationId xmlns:a16="http://schemas.microsoft.com/office/drawing/2014/main" id="{423BE290-54C8-CB0A-453A-A1D72DD5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74" y="2491597"/>
            <a:ext cx="4660900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Stream OpenAI music | Listen to songs, albums, playlists for free on  SoundCloud">
            <a:extLst>
              <a:ext uri="{FF2B5EF4-FFF2-40B4-BE49-F238E27FC236}">
                <a16:creationId xmlns:a16="http://schemas.microsoft.com/office/drawing/2014/main" id="{FB9A28D3-54E0-A8F8-A5B8-A45C3F84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842" y="4666478"/>
            <a:ext cx="1906128" cy="190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What's New in Next.js 13? 10 Picks of the Best Features">
            <a:extLst>
              <a:ext uri="{FF2B5EF4-FFF2-40B4-BE49-F238E27FC236}">
                <a16:creationId xmlns:a16="http://schemas.microsoft.com/office/drawing/2014/main" id="{69DFC194-AA94-4867-7D56-9DBB41E2C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74" y="4647369"/>
            <a:ext cx="3017520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34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7B0A9-9716-CBA3-36BB-A42393FB2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3F89456-E953-4AF8-8AEC-549B8DB1F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3D4533A-31BD-2E30-40C3-11069C79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6EA54-AD3C-55B1-6213-FE586F71A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8850" y="417105"/>
            <a:ext cx="7551249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Demo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83D993D-7B7C-237D-7D4A-F09A3D0CF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AFABF-3B61-3259-1C38-4B359B0AB96F}"/>
              </a:ext>
            </a:extLst>
          </p:cNvPr>
          <p:cNvSpPr txBox="1"/>
          <p:nvPr/>
        </p:nvSpPr>
        <p:spPr>
          <a:xfrm>
            <a:off x="4269309" y="1828800"/>
            <a:ext cx="3268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https://youtu.be/CKVScKptAec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2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60CC29-B5E5-E9BB-4388-055DB77A6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8A996D2-A007-AA9C-A2CE-1501BC76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6C33DB9-D1EF-A2C0-55A1-36B3C835E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4A67E-385F-8745-F08E-A4D3813A3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4471" y="554265"/>
            <a:ext cx="3613233" cy="744183"/>
          </a:xfrm>
        </p:spPr>
        <p:txBody>
          <a:bodyPr anchor="t">
            <a:normAutofit fontScale="90000"/>
          </a:bodyPr>
          <a:lstStyle/>
          <a:p>
            <a:r>
              <a:rPr lang="en-US" sz="5200" b="1" dirty="0">
                <a:latin typeface="Monaco" pitchFamily="2" charset="77"/>
              </a:rPr>
              <a:t>Use of AI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28E1AD6-46A1-EF9F-55EC-50DAB7C6B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2FEA8EC-068C-D0BB-6FA6-C85BFBC7A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0901" y="1852713"/>
            <a:ext cx="8427148" cy="1493520"/>
          </a:xfrm>
        </p:spPr>
        <p:txBody>
          <a:bodyPr anchor="b"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Math behind </a:t>
            </a:r>
            <a:r>
              <a:rPr lang="en-US" b="1" u="sng" dirty="0">
                <a:latin typeface="Monaco" pitchFamily="2" charset="77"/>
              </a:rPr>
              <a:t>ELO</a:t>
            </a:r>
            <a:r>
              <a:rPr lang="en-US" dirty="0">
                <a:latin typeface="Monaco" pitchFamily="2" charset="77"/>
              </a:rPr>
              <a:t> ranking system</a:t>
            </a:r>
          </a:p>
          <a:p>
            <a:pPr marL="342900" indent="-342900" algn="l">
              <a:buFontTx/>
              <a:buChar char="-"/>
            </a:pPr>
            <a:r>
              <a:rPr lang="en-US" dirty="0">
                <a:latin typeface="Monaco" pitchFamily="2" charset="77"/>
              </a:rPr>
              <a:t>Setting up </a:t>
            </a:r>
            <a:r>
              <a:rPr lang="en-US" b="1" u="sng" dirty="0">
                <a:latin typeface="Monaco" pitchFamily="2" charset="77"/>
              </a:rPr>
              <a:t>authentication</a:t>
            </a:r>
            <a:endParaRPr lang="en-US" b="1" dirty="0">
              <a:latin typeface="Monaco" pitchFamily="2" charset="77"/>
            </a:endParaRPr>
          </a:p>
          <a:p>
            <a:pPr marL="342900" indent="-342900" algn="l">
              <a:buFontTx/>
              <a:buChar char="-"/>
            </a:pPr>
            <a:r>
              <a:rPr lang="en-US" b="1" u="sng" dirty="0">
                <a:latin typeface="Monaco" pitchFamily="2" charset="77"/>
              </a:rPr>
              <a:t>GitHub CoPilot</a:t>
            </a:r>
            <a:r>
              <a:rPr lang="en-US" dirty="0">
                <a:latin typeface="Monaco" pitchFamily="2" charset="77"/>
              </a:rPr>
              <a:t> for repetitive portions</a:t>
            </a:r>
          </a:p>
        </p:txBody>
      </p:sp>
    </p:spTree>
    <p:extLst>
      <p:ext uri="{BB962C8B-B14F-4D97-AF65-F5344CB8AC3E}">
        <p14:creationId xmlns:p14="http://schemas.microsoft.com/office/powerpoint/2010/main" val="7577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126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Monaco</vt:lpstr>
      <vt:lpstr>Office Theme</vt:lpstr>
      <vt:lpstr>LeetWrite</vt:lpstr>
      <vt:lpstr>What is LeetWrite?</vt:lpstr>
      <vt:lpstr>Why LeetWrite?</vt:lpstr>
      <vt:lpstr>Tech Stack</vt:lpstr>
      <vt:lpstr>Demo</vt:lpstr>
      <vt:lpstr>Use of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Xuan Li</dc:creator>
  <cp:lastModifiedBy>Jia Xuan Li</cp:lastModifiedBy>
  <cp:revision>18</cp:revision>
  <dcterms:created xsi:type="dcterms:W3CDTF">2025-02-02T12:56:27Z</dcterms:created>
  <dcterms:modified xsi:type="dcterms:W3CDTF">2025-02-02T19:09:33Z</dcterms:modified>
</cp:coreProperties>
</file>