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D53D6-899A-EF49-B860-F140119BDD31}" v="756" dt="2023-03-02T21:28:58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F83A-CB59-BBA1-0A96-95BDE7A0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EC17E-F901-1AB3-2734-FF1ADF703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0AD8F-270F-8CBB-281C-7962684A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9374-562F-184F-B56E-25664EE7B21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798FC-202F-5573-5D35-697BB971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12C1-8BF5-8DF2-4023-B9F3B317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5358-0E36-8249-AE4D-B5A47D4F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52EA-C10F-9F1B-1E29-0A1F7929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AF7F0-A3B1-FC1C-FFFC-911A3497C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03FFF-52E6-6B6E-059F-E27DF3E5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9374-562F-184F-B56E-25664EE7B21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C2F8-6C8E-DE4F-E5C5-EE0F4B3B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321D-EA42-BB90-EB04-E8FB1511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5358-0E36-8249-AE4D-B5A47D4F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A8B3C-3ECB-8EE7-F483-DDCB529C9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A01D6-08F8-5A57-E132-8B7501C33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53BA-547F-5743-FD53-822050AD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9374-562F-184F-B56E-25664EE7B21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5CC0-3579-18B6-F452-1CF07572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71AC-5575-9980-D34C-EFF4CC45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5358-0E36-8249-AE4D-B5A47D4F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80A6-5A17-6DDE-C943-C2C26A80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3A6F-087B-6650-ECA3-2D0A2406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A558-2527-ED70-DF3C-AA5736AE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9374-562F-184F-B56E-25664EE7B21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4E1F-7DC8-E1AA-DAE3-80CF0FDB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F275-B69D-D13A-FF6D-F6CD1424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5358-0E36-8249-AE4D-B5A47D4F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0520-6CD8-5618-60C9-074AB7B0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63252-280F-3F3F-EDE8-4DEEED6BE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A6070-D407-497D-7B50-95818120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9374-562F-184F-B56E-25664EE7B21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F7BC-11D1-6CA0-EB8F-AF32866A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192E-B071-9423-34B7-C371959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5358-0E36-8249-AE4D-B5A47D4F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C178-824A-1FE4-16DC-02A67D22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803B9-5C6B-C789-754D-E5AB1E733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628B6-F5F9-E17B-8952-0DB3469F6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A34A9-CF93-4626-E659-D52DF531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9374-562F-184F-B56E-25664EE7B21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FEA0D-135D-853F-F8E6-CF60B838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1444E-96B8-DC25-0078-8CC7C9FC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5358-0E36-8249-AE4D-B5A47D4F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9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9A06-5C44-F696-E5AB-13ADA7C8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59464-E068-1505-C9C1-656E6B8A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3793B-67C7-435A-A69B-D0D2B9EE2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15A91-4179-743C-D66B-CB242D8BD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C64E8-CD54-74A2-AEFF-B9EEB4701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14F61-745C-2C13-CFCC-7A36B4D1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9374-562F-184F-B56E-25664EE7B21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EF924-CE1C-A051-FC08-0CE107BA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F44A2-C97F-2B9D-C088-5118D677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5358-0E36-8249-AE4D-B5A47D4F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3162-1EF6-E581-322F-CC2945F2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5BA6C-52E7-002E-5547-08EBCBE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9374-562F-184F-B56E-25664EE7B21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885CD-D7D5-927D-424D-6503E38E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BE899-8BB8-C836-0413-48A631B8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5358-0E36-8249-AE4D-B5A47D4F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7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F9FAC-2280-5C00-1790-FA0A1E99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9374-562F-184F-B56E-25664EE7B21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F8B88-0ABE-A2BC-A5C8-22F8E7FF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85DA-991E-791F-84AB-B87A97A0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5358-0E36-8249-AE4D-B5A47D4F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4887-78EC-1894-D968-05AEE874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5B49-7822-32CF-095B-7ABB7E8D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1F828-3844-9CCB-FC3F-64B655251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D6F2-0D03-76B5-B27E-FC0EFCF4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9374-562F-184F-B56E-25664EE7B21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388D-0997-F21A-81FE-307DF960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C177-7688-922D-2FCF-44886E58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5358-0E36-8249-AE4D-B5A47D4F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390E-D1CB-40DF-60C3-8E21400A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B954C-69DB-D8E9-7B66-0C64B0A76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93E79-154D-B2DE-F5EB-22BDECBC2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FD4B-7D9B-8806-C827-DDD69C71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9374-562F-184F-B56E-25664EE7B21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22A15-EE76-47CC-7306-E9A7CE93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1BA6-EE6B-1783-7A87-B7407F44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5358-0E36-8249-AE4D-B5A47D4F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97A9-8A15-78E4-0FD7-1030350C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195DA-5E7A-3B02-DC20-2825EB0E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3248-9F7E-71BC-AB0A-4F78807CE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19374-562F-184F-B56E-25664EE7B21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B866-AE47-8E1C-DD9E-B6C8466DE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0AE77-BBAC-B9D1-4776-1DFBBADD2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5358-0E36-8249-AE4D-B5A47D4F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nashby-vanier-college/app-dev-2-project-jiaxuanli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B8C7-72BD-837E-1E8E-EC8EAA13A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PinPoint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DCA66-0EDD-CCBB-4D5C-0BF60A18F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App. Dev. 2 Project</a:t>
            </a:r>
          </a:p>
        </p:txBody>
      </p:sp>
    </p:spTree>
    <p:extLst>
      <p:ext uri="{BB962C8B-B14F-4D97-AF65-F5344CB8AC3E}">
        <p14:creationId xmlns:p14="http://schemas.microsoft.com/office/powerpoint/2010/main" val="216727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F94D-78FF-8D66-524B-090F55B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E44A-8437-0E9A-F5A1-3E1B0FAB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337" cy="4351338"/>
          </a:xfrm>
        </p:spPr>
        <p:txBody>
          <a:bodyPr/>
          <a:lstStyle/>
          <a:p>
            <a:r>
              <a:rPr lang="en-US"/>
              <a:t>Shows saved pins</a:t>
            </a:r>
          </a:p>
          <a:p>
            <a:r>
              <a:rPr lang="en-US"/>
              <a:t>User can add / view notes</a:t>
            </a:r>
          </a:p>
          <a:p>
            <a:pPr lvl="1"/>
            <a:r>
              <a:rPr lang="en-US"/>
              <a:t>Adding notes shows a dialog box</a:t>
            </a:r>
          </a:p>
          <a:p>
            <a:r>
              <a:rPr lang="en-US"/>
              <a:t>Can also remove pinpoints</a:t>
            </a:r>
          </a:p>
          <a:p>
            <a:r>
              <a:rPr lang="en-US"/>
              <a:t>Can sort list by name, distance, and dates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06D0B-736A-DEA3-F901-8C60F111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813" y="282742"/>
            <a:ext cx="3597397" cy="62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2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2591-C2B9-7990-A7DD-742ECB25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Pins – View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DD2B-F05A-94DF-7F59-D3662C84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23299" cy="4351338"/>
          </a:xfrm>
        </p:spPr>
        <p:txBody>
          <a:bodyPr/>
          <a:lstStyle/>
          <a:p>
            <a:r>
              <a:rPr lang="en-US"/>
              <a:t>Read personal notes on a location, timestamp is included</a:t>
            </a:r>
          </a:p>
          <a:p>
            <a:r>
              <a:rPr lang="en-US"/>
              <a:t>Can also read notes from friends, depending on their notes privacy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8E3AB-1F09-CFBF-B07B-18593E2D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723" y="291038"/>
            <a:ext cx="3568440" cy="62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3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35BB-4906-7D2A-4121-01F9B87A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706-33EF-BE97-A96E-CCF5CED8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8884" cy="4351338"/>
          </a:xfrm>
        </p:spPr>
        <p:txBody>
          <a:bodyPr/>
          <a:lstStyle/>
          <a:p>
            <a:r>
              <a:rPr lang="en-US"/>
              <a:t>Can clear all pinpoints</a:t>
            </a:r>
          </a:p>
          <a:p>
            <a:r>
              <a:rPr lang="en-US"/>
              <a:t>Can set if friends can see notes</a:t>
            </a:r>
          </a:p>
          <a:p>
            <a:r>
              <a:rPr lang="en-US"/>
              <a:t>Can sign out, and delete account</a:t>
            </a:r>
          </a:p>
          <a:p>
            <a:pPr lvl="1"/>
            <a:r>
              <a:rPr lang="en-US"/>
              <a:t>Deleting account will send dialog box to make sure it was not an accident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7BA04-3E34-4100-2997-D6D67062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365125"/>
            <a:ext cx="35941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9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417E-9313-133A-C2C3-E61D462A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CEBD-AA9B-8643-63F6-8C916063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194630" cy="4351338"/>
          </a:xfrm>
        </p:spPr>
        <p:txBody>
          <a:bodyPr/>
          <a:lstStyle/>
          <a:p>
            <a:r>
              <a:rPr lang="en-US"/>
              <a:t>Input box, will query google map </a:t>
            </a:r>
            <a:r>
              <a:rPr lang="en-US" err="1"/>
              <a:t>api</a:t>
            </a:r>
            <a:r>
              <a:rPr lang="en-US"/>
              <a:t> to get the results</a:t>
            </a:r>
          </a:p>
          <a:p>
            <a:r>
              <a:rPr lang="en-US"/>
              <a:t>Can click on cards to see them on the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B0E79-B702-CE40-6561-BC55B460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489" y="192228"/>
            <a:ext cx="35433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79BF-9A71-597B-1776-F74C58A7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– My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A6DA-04B9-8E0A-BFE8-8AA9425C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5563" cy="4351338"/>
          </a:xfrm>
        </p:spPr>
        <p:txBody>
          <a:bodyPr/>
          <a:lstStyle/>
          <a:p>
            <a:r>
              <a:rPr lang="en-US" dirty="0"/>
              <a:t>Can see list of friends, and remove them</a:t>
            </a:r>
          </a:p>
          <a:p>
            <a:r>
              <a:rPr lang="en-US" dirty="0"/>
              <a:t>Can send them messages</a:t>
            </a:r>
          </a:p>
          <a:p>
            <a:r>
              <a:rPr lang="en-US" dirty="0"/>
              <a:t>Can also view their list of notes</a:t>
            </a:r>
          </a:p>
          <a:p>
            <a:endParaRPr lang="en-US" dirty="0"/>
          </a:p>
          <a:p>
            <a:r>
              <a:rPr lang="en-US" dirty="0"/>
              <a:t>Profile picture will be provided by their google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B758C-B87E-37BF-62D5-1EA38CE0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170063"/>
            <a:ext cx="3867150" cy="65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2EBB-E235-1B7C-6DFF-7B91B503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Friends – My friend’s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C77B-96EA-2130-27C8-18DE638B6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9852" cy="4351338"/>
          </a:xfrm>
        </p:spPr>
        <p:txBody>
          <a:bodyPr/>
          <a:lstStyle/>
          <a:p>
            <a:r>
              <a:rPr lang="en-US"/>
              <a:t>See the notes from a friend</a:t>
            </a:r>
          </a:p>
          <a:p>
            <a:r>
              <a:rPr lang="en-US"/>
              <a:t>Can view the location and be redirected to the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4A926-7764-E5D0-9810-C3D7EBBF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207" y="365125"/>
            <a:ext cx="35179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4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7EAC-2263-5E66-A177-AB095AEE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– Contact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B8C7-941D-E751-9171-1A20331E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2600" cy="4351338"/>
          </a:xfrm>
        </p:spPr>
        <p:txBody>
          <a:bodyPr/>
          <a:lstStyle/>
          <a:p>
            <a:r>
              <a:rPr lang="en-US" dirty="0"/>
              <a:t>Shows list of contact, with the names</a:t>
            </a:r>
          </a:p>
          <a:p>
            <a:r>
              <a:rPr lang="en-US" dirty="0"/>
              <a:t>Shows the latest message, and how long ago the message was sent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84D1C-B9B3-501D-819D-F052376D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0" y="303213"/>
            <a:ext cx="3264428" cy="58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9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89EC-BDAF-76F9-362D-43207A4C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– Private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031E-55CA-5E78-654A-0EE3EFA9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2300" cy="4351338"/>
          </a:xfrm>
        </p:spPr>
        <p:txBody>
          <a:bodyPr/>
          <a:lstStyle/>
          <a:p>
            <a:r>
              <a:rPr lang="en-US" dirty="0"/>
              <a:t>Can send messages to friends</a:t>
            </a:r>
          </a:p>
          <a:p>
            <a:r>
              <a:rPr lang="en-US" dirty="0"/>
              <a:t>Can also share locations, recall to map page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4D63AC-3133-66F3-D228-7AE6DC1B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65125"/>
            <a:ext cx="3429000" cy="60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257F0-867B-EFDD-C04D-ADE07FB05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800517"/>
            <a:ext cx="2067720" cy="36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0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53DA-2997-4718-D4A6-261B20A5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FCDD-96A1-AA88-A0CB-466EF57D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https://github.com/adinashby-vanier-college/app-dev-2-project-jiaxuanli3</a:t>
            </a:r>
            <a:endParaRPr lang="en-US" dirty="0"/>
          </a:p>
          <a:p>
            <a:r>
              <a:rPr lang="en-US" dirty="0"/>
              <a:t>Screen count: Currently 12, but more in the future as we get new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4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E01F-0F50-1EEA-F78B-E6A8AFC2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FF60-0B5F-FB96-3D70-958DF892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project will allow users to remember the places they have visited by adding pins on a map, that are then saved in a database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They can also write notes on pins of public places, and they are able to friend other users to share their notes.</a:t>
            </a:r>
          </a:p>
        </p:txBody>
      </p:sp>
    </p:spTree>
    <p:extLst>
      <p:ext uri="{BB962C8B-B14F-4D97-AF65-F5344CB8AC3E}">
        <p14:creationId xmlns:p14="http://schemas.microsoft.com/office/powerpoint/2010/main" val="286637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C752-AF4B-A9D3-3A2D-891B475F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31CA3-50A9-1E89-CD96-B30A44EC0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4" t="5254" r="3052" b="3192"/>
          <a:stretch/>
        </p:blipFill>
        <p:spPr>
          <a:xfrm>
            <a:off x="7912099" y="500063"/>
            <a:ext cx="3429001" cy="5992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86F260-1964-044D-47E9-F2147A32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8300" cy="4351338"/>
          </a:xfrm>
        </p:spPr>
        <p:txBody>
          <a:bodyPr/>
          <a:lstStyle/>
          <a:p>
            <a:r>
              <a:rPr lang="en-US"/>
              <a:t>Welcome message</a:t>
            </a:r>
          </a:p>
          <a:p>
            <a:r>
              <a:rPr lang="en-US"/>
              <a:t>Small introduction</a:t>
            </a:r>
          </a:p>
          <a:p>
            <a:r>
              <a:rPr lang="en-US"/>
              <a:t>Google authentication</a:t>
            </a:r>
          </a:p>
          <a:p>
            <a:r>
              <a:rPr lang="en-US"/>
              <a:t>If already signed in, go to the Map view</a:t>
            </a:r>
          </a:p>
        </p:txBody>
      </p:sp>
    </p:spTree>
    <p:extLst>
      <p:ext uri="{BB962C8B-B14F-4D97-AF65-F5344CB8AC3E}">
        <p14:creationId xmlns:p14="http://schemas.microsoft.com/office/powerpoint/2010/main" val="229910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6E0B-4F57-C1EE-051C-98939D7D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Bar – Side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0F9A-DCE0-F8B5-54AA-9581E40D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Map view:</a:t>
            </a:r>
          </a:p>
          <a:p>
            <a:pPr lvl="1"/>
            <a:r>
              <a:rPr lang="en-US"/>
              <a:t>Interactions related to the map</a:t>
            </a:r>
          </a:p>
          <a:p>
            <a:r>
              <a:rPr lang="en-US"/>
              <a:t>Compass view:</a:t>
            </a:r>
          </a:p>
          <a:p>
            <a:pPr lvl="1"/>
            <a:r>
              <a:rPr lang="en-US"/>
              <a:t>Indicator for closest pinpoints</a:t>
            </a:r>
          </a:p>
          <a:p>
            <a:pPr lvl="1"/>
            <a:r>
              <a:rPr lang="en-US"/>
              <a:t>Cool feature</a:t>
            </a:r>
          </a:p>
          <a:p>
            <a:r>
              <a:rPr lang="en-US"/>
              <a:t>Search</a:t>
            </a:r>
          </a:p>
          <a:p>
            <a:pPr lvl="1"/>
            <a:r>
              <a:rPr lang="en-US"/>
              <a:t>Searching for locations</a:t>
            </a:r>
          </a:p>
          <a:p>
            <a:r>
              <a:rPr lang="en-US"/>
              <a:t>My Saved Pins:</a:t>
            </a:r>
          </a:p>
          <a:p>
            <a:pPr lvl="1"/>
            <a:r>
              <a:rPr lang="en-US"/>
              <a:t>Quick actions to delete/edit pins</a:t>
            </a:r>
          </a:p>
          <a:p>
            <a:r>
              <a:rPr lang="en-US"/>
              <a:t>Friends:</a:t>
            </a:r>
          </a:p>
          <a:p>
            <a:pPr lvl="1"/>
            <a:r>
              <a:rPr lang="en-US"/>
              <a:t>Friends to share notes</a:t>
            </a:r>
          </a:p>
          <a:p>
            <a:r>
              <a:rPr lang="en-US"/>
              <a:t>Settings:</a:t>
            </a:r>
          </a:p>
          <a:p>
            <a:pPr lvl="1"/>
            <a:r>
              <a:rPr lang="en-US"/>
              <a:t>Clear pinpoints / sign out / delete account</a:t>
            </a:r>
          </a:p>
          <a:p>
            <a:r>
              <a:rPr lang="en-US"/>
              <a:t>About:</a:t>
            </a:r>
          </a:p>
          <a:p>
            <a:pPr lvl="1"/>
            <a:r>
              <a:rPr lang="en-US"/>
              <a:t>Information about developers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CAFAD-B6A1-B62B-DD0C-A4A72DE9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307975"/>
            <a:ext cx="35433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4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C457-2EDF-4060-6770-E6425632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View - Nearby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8CA2-AB9D-D533-E286-3CE3E7E8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8800" cy="4351338"/>
          </a:xfrm>
        </p:spPr>
        <p:txBody>
          <a:bodyPr/>
          <a:lstStyle/>
          <a:p>
            <a:r>
              <a:rPr lang="en-US"/>
              <a:t>Shows nearby locations</a:t>
            </a:r>
          </a:p>
          <a:p>
            <a:r>
              <a:rPr lang="en-US"/>
              <a:t>Cards display:</a:t>
            </a:r>
          </a:p>
          <a:p>
            <a:pPr lvl="1"/>
            <a:r>
              <a:rPr lang="en-US"/>
              <a:t>Type (college, restaurant, etc.)</a:t>
            </a:r>
          </a:p>
          <a:p>
            <a:pPr lvl="1"/>
            <a:r>
              <a:rPr lang="en-US"/>
              <a:t>Distance from current location</a:t>
            </a:r>
          </a:p>
          <a:p>
            <a:pPr lvl="1"/>
            <a:r>
              <a:rPr lang="en-US"/>
              <a:t>Location name</a:t>
            </a:r>
          </a:p>
          <a:p>
            <a:pPr lvl="1"/>
            <a:r>
              <a:rPr lang="en-US"/>
              <a:t>Location address</a:t>
            </a:r>
          </a:p>
          <a:p>
            <a:endParaRPr lang="en-US"/>
          </a:p>
          <a:p>
            <a:r>
              <a:rPr lang="en-US"/>
              <a:t>Button to redirect to the ”Map” page, in the map view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F531D-2ECE-6B2D-29F8-6BD505AA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62" y="139071"/>
            <a:ext cx="3605238" cy="65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6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FCFF-9610-DF1C-E291-5D79E172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View -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7E30-0806-0FE6-E13E-4D3F7039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27900" cy="4351338"/>
          </a:xfrm>
        </p:spPr>
        <p:txBody>
          <a:bodyPr/>
          <a:lstStyle/>
          <a:p>
            <a:r>
              <a:rPr lang="en-US" dirty="0"/>
              <a:t>Shows the location of the selected “nearby” or searched. </a:t>
            </a:r>
          </a:p>
          <a:p>
            <a:r>
              <a:rPr lang="en-US" dirty="0"/>
              <a:t>Also allows to share a location to a friend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FD801-20F1-F181-59FB-24C930E2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158" y="0"/>
            <a:ext cx="355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0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FCFF-9610-DF1C-E291-5D79E172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View -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7E30-0806-0FE6-E13E-4D3F7039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4632" cy="4351338"/>
          </a:xfrm>
        </p:spPr>
        <p:txBody>
          <a:bodyPr/>
          <a:lstStyle/>
          <a:p>
            <a:r>
              <a:rPr lang="en-US"/>
              <a:t>If the user navigates to this page, then allow them to pin their current coordinates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1C671-ED07-92F7-324D-BF35FF55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814" y="158750"/>
            <a:ext cx="36957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C9-5F2B-8211-FDB0-0C1025C1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View - 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AA15-EA33-B6DC-691D-1FEA071E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4632" cy="4351338"/>
          </a:xfrm>
        </p:spPr>
        <p:txBody>
          <a:bodyPr/>
          <a:lstStyle/>
          <a:p>
            <a:r>
              <a:rPr lang="en-US"/>
              <a:t>Quick way to view saved pins, and delete pins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C5117-1714-5E4F-5B08-FEC316F5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718" y="38100"/>
            <a:ext cx="3761332" cy="65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4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F94D-78FF-8D66-524B-090F55B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Compass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E44A-8437-0E9A-F5A1-3E1B0FAB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337" cy="4351338"/>
          </a:xfrm>
        </p:spPr>
        <p:txBody>
          <a:bodyPr/>
          <a:lstStyle/>
          <a:p>
            <a:r>
              <a:rPr lang="en-US"/>
              <a:t>Shows a compass, indicating the nearest location with the compass head</a:t>
            </a:r>
          </a:p>
          <a:p>
            <a:r>
              <a:rPr lang="en-US"/>
              <a:t>Also shows the location name / coordinate name</a:t>
            </a:r>
          </a:p>
          <a:p>
            <a:r>
              <a:rPr lang="en-US"/>
              <a:t>Just for fun purposes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7F01D-817E-5727-68D5-0018F83C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43" y="334378"/>
            <a:ext cx="3538357" cy="618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501</Words>
  <Application>Microsoft Macintosh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PinPoint</vt:lpstr>
      <vt:lpstr>Project Description</vt:lpstr>
      <vt:lpstr>Landing Page</vt:lpstr>
      <vt:lpstr>Navigation Bar – Side Bar</vt:lpstr>
      <vt:lpstr>Map View - Nearby</vt:lpstr>
      <vt:lpstr>Map View - Map</vt:lpstr>
      <vt:lpstr>Map View - Map</vt:lpstr>
      <vt:lpstr>Map View - Pins</vt:lpstr>
      <vt:lpstr>Compass View</vt:lpstr>
      <vt:lpstr>My Pins</vt:lpstr>
      <vt:lpstr>My Pins – View notes</vt:lpstr>
      <vt:lpstr>Settings</vt:lpstr>
      <vt:lpstr>Location Search</vt:lpstr>
      <vt:lpstr>Friends – My friends</vt:lpstr>
      <vt:lpstr>Friends – My friend’s notes</vt:lpstr>
      <vt:lpstr>Messages – Contact List</vt:lpstr>
      <vt:lpstr>Messages – Private messages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PinPoint</dc:title>
  <dc:creator>Jia Xuan Li</dc:creator>
  <cp:lastModifiedBy>Jia Xuan Li</cp:lastModifiedBy>
  <cp:revision>4</cp:revision>
  <dcterms:created xsi:type="dcterms:W3CDTF">2023-03-02T15:35:48Z</dcterms:created>
  <dcterms:modified xsi:type="dcterms:W3CDTF">2023-04-16T21:27:20Z</dcterms:modified>
</cp:coreProperties>
</file>