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22F9-9338-A593-2262-9616D3138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01521-676F-96F9-1A3C-AAFC29D45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21CA7-F244-D43C-F8F5-113BBFC9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EB7F-DBB4-394F-9CBF-8E48FE45B1F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97371-408E-210C-3633-C63D48EB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4BB6A-1D51-880D-AE2D-3F304260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806F-8276-A54E-9D9D-0CDC64BE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1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96EC-5977-0FEC-4269-85461B98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ACFCC-66B8-7B07-4933-A93569EC6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87AFC-75C7-9F91-FE53-7C65CBDD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EB7F-DBB4-394F-9CBF-8E48FE45B1F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5BEA2-2C3C-EDEF-DCB0-237FCC24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D2FBF-75F6-C042-032D-130C118B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806F-8276-A54E-9D9D-0CDC64BE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1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7520B-ADDE-EDA4-909A-A5A318886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9F9A7-0D36-3608-F8E6-9B9ACBC4E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7DAD-CA76-CDE9-4162-B63548F6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EB7F-DBB4-394F-9CBF-8E48FE45B1F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F15F7-C92D-5F69-8A8C-EB0F48CC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9E4B7-EA12-0566-2F14-8216D47A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806F-8276-A54E-9D9D-0CDC64BE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2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BD8A-79EF-82EE-D42F-00F1626B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7B706-4879-CDCB-38E9-E50AB8E60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F2CBF-B06F-ED68-B519-ACBB90F6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EB7F-DBB4-394F-9CBF-8E48FE45B1F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0DE34-AC61-FCB6-FF3A-4E24BFE9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44460-4D7B-430B-B0BD-ED0CA32D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806F-8276-A54E-9D9D-0CDC64BE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9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1C03-34F6-8BEC-7A8D-31110FA6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8143C-8296-8297-9F52-104222972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DADA9-FB4F-7A7F-78EC-B619DA4D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EB7F-DBB4-394F-9CBF-8E48FE45B1F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07BE8-BB64-8842-A1B0-5132EE67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E0DCA-4B23-CFFB-9758-9F024A2B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806F-8276-A54E-9D9D-0CDC64BE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6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9C5B-99D8-BB5C-36D2-35A1A73F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9B79-2619-8D29-4E9A-96B3E48B3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2AC4C-46AF-4006-A6F2-AA9E66B5A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2285A-92DB-2BB9-2B40-D65AE2D5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EB7F-DBB4-394F-9CBF-8E48FE45B1F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A72FF-78B6-63F4-753F-6599523D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34837-A94B-2897-CEB1-33B17A03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806F-8276-A54E-9D9D-0CDC64BE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8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DBC8-F75C-1112-0B38-DA8770E4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C08D0-1D4A-1400-14FE-778155902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ED039-2E8C-6B4A-60B7-1FD145478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9EDB5-7D5A-1E7B-C161-7386EB5EB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534E6-8324-C378-28E6-A429AC1D3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3E1BBB-8E68-3B30-68D9-6A20F27F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EB7F-DBB4-394F-9CBF-8E48FE45B1F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26242-4739-745C-F522-644E8912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EBE5-32E2-B1E3-6040-D486A85F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806F-8276-A54E-9D9D-0CDC64BE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3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CAB8-036A-A94A-396B-CEC66230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39D36-2206-DD51-D22D-11A2CC7E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EB7F-DBB4-394F-9CBF-8E48FE45B1F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8B808-6924-6051-5D1E-6A7DEB3D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C6240-9313-9AFC-8BA2-255AB990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806F-8276-A54E-9D9D-0CDC64BE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7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7E8620-6AC2-6271-86A5-64BBB438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EB7F-DBB4-394F-9CBF-8E48FE45B1F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E5567-BCD3-F0EF-0505-41D31BB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DCE0E-61F1-7C29-AA42-6F1FD715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806F-8276-A54E-9D9D-0CDC64BE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2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3E9B-2526-2D63-C92C-70DF6C00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BBB17-05E8-5973-1C59-86622229C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43E30-3100-0B7A-5EBA-11598E4E5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CFF2D-7E7D-876E-B535-EE65302AE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EB7F-DBB4-394F-9CBF-8E48FE45B1F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F36A-467E-0DCE-9992-EECE0A6C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A36AA-D250-2400-63C5-1F1318A5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806F-8276-A54E-9D9D-0CDC64BE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6629-DA3A-2928-B134-55551111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156E4-953D-0C48-2BA4-C7C6D6025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2B566-6F83-6A0C-7B7E-099691369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E5ED3-88C6-2D5C-B16F-570218AE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EB7F-DBB4-394F-9CBF-8E48FE45B1F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886F2-42C0-6DD1-C00E-3092C170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4E992-B660-D22A-AC98-9B6EA9C3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806F-8276-A54E-9D9D-0CDC64BE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AB883-A51C-44E4-CCFC-F06F0B91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440E8-1F30-5AD2-4E27-7C04EA89D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1866D-F5EF-45C6-1707-53F5BC96A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EB7F-DBB4-394F-9CBF-8E48FE45B1F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D1F61-87F3-D6B4-2B7F-E916D5866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A501-424E-2614-0916-47B37AD29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A806F-8276-A54E-9D9D-0CDC64BE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5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1532-D9AD-9A29-2712-7C8A5499C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PinPoint</a:t>
            </a:r>
            <a:r>
              <a:rPr lang="en-US" dirty="0"/>
              <a:t> – Deliverable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D2E7D-275E-E57F-CFB8-D8BB57713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App. Dev. 2 Project</a:t>
            </a:r>
          </a:p>
        </p:txBody>
      </p:sp>
    </p:spTree>
    <p:extLst>
      <p:ext uri="{BB962C8B-B14F-4D97-AF65-F5344CB8AC3E}">
        <p14:creationId xmlns:p14="http://schemas.microsoft.com/office/powerpoint/2010/main" val="3113904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E826-8537-7469-1C74-662B2CC5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– Friends (Friends)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29B048-CC77-284E-FF31-E00E9C915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562" y="1690688"/>
            <a:ext cx="2695567" cy="48021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4B79CB-FF3E-FDBD-7CA7-BA5B8CA0174E}"/>
              </a:ext>
            </a:extLst>
          </p:cNvPr>
          <p:cNvSpPr txBox="1"/>
          <p:nvPr/>
        </p:nvSpPr>
        <p:spPr>
          <a:xfrm>
            <a:off x="963827" y="1770857"/>
            <a:ext cx="3892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Buttons now at bottom of card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Added search bar, narrow down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4C4EE-A962-1DEF-FDFD-4EB69DD4E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965" y="328612"/>
            <a:ext cx="3106014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4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E826-8537-7469-1C74-662B2CC5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– Friends (Requests)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786D5-AAE2-0DE3-7931-28C9F63FD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674" y="1495427"/>
            <a:ext cx="2921014" cy="52038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1131AD-2CAD-00BC-8F50-C8D15967498B}"/>
              </a:ext>
            </a:extLst>
          </p:cNvPr>
          <p:cNvSpPr txBox="1"/>
          <p:nvPr/>
        </p:nvSpPr>
        <p:spPr>
          <a:xfrm>
            <a:off x="963827" y="1770857"/>
            <a:ext cx="3892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Search user by keyword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Firebase limitation: can only search start of strings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75202-4B0E-F82C-85E3-6B8553E59A84}"/>
              </a:ext>
            </a:extLst>
          </p:cNvPr>
          <p:cNvSpPr txBox="1"/>
          <p:nvPr/>
        </p:nvSpPr>
        <p:spPr>
          <a:xfrm>
            <a:off x="8270711" y="2514172"/>
            <a:ext cx="367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(Image not available, but same thing)</a:t>
            </a:r>
          </a:p>
        </p:txBody>
      </p:sp>
    </p:spTree>
    <p:extLst>
      <p:ext uri="{BB962C8B-B14F-4D97-AF65-F5344CB8AC3E}">
        <p14:creationId xmlns:p14="http://schemas.microsoft.com/office/powerpoint/2010/main" val="412357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E826-8537-7469-1C74-662B2CC5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– Friends (Search)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E3D9C7-9C43-6E22-CBCB-BF8589E91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890" y="1428750"/>
            <a:ext cx="2850821" cy="51506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48330E-A32F-91EC-EE09-7D2538C47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787" y="365125"/>
            <a:ext cx="3093975" cy="61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62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E826-8537-7469-1C74-662B2CC5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– Friends (Notes)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3463B-D8F1-FFBD-0F76-3D149BA0D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89627"/>
            <a:ext cx="2603193" cy="47032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AC9CAC-D311-375E-E6C3-AAFA28812A94}"/>
              </a:ext>
            </a:extLst>
          </p:cNvPr>
          <p:cNvSpPr txBox="1"/>
          <p:nvPr/>
        </p:nvSpPr>
        <p:spPr>
          <a:xfrm>
            <a:off x="6658495" y="53783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6A141D-680B-7325-60CB-385AD7386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775" y="928688"/>
            <a:ext cx="2787142" cy="556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E826-8537-7469-1C74-662B2CC5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– Search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B7A4F8-D825-752A-CAA5-9AF66A30C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395" y="1544638"/>
            <a:ext cx="2857500" cy="5156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A7FBE6-1327-6865-2789-D964D6921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214" y="554553"/>
            <a:ext cx="3051112" cy="609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94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E826-8537-7469-1C74-662B2CC5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– About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391DA-7E09-92F0-8FE0-795FE1242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038" y="1027905"/>
            <a:ext cx="3162300" cy="57061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599DBA-3A74-3B81-5DCE-D4E9B6C9B743}"/>
              </a:ext>
            </a:extLst>
          </p:cNvPr>
          <p:cNvSpPr txBox="1"/>
          <p:nvPr/>
        </p:nvSpPr>
        <p:spPr>
          <a:xfrm>
            <a:off x="2226365" y="2968487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8E40B-6AC0-AB2C-D894-FFDCFF9E2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239" y="786679"/>
            <a:ext cx="2858276" cy="570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0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E826-8537-7469-1C74-662B2CC5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– Messages (Contacts)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C8F26-0575-06C4-F472-BF0484421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786" y="1399007"/>
            <a:ext cx="2833690" cy="51510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0ECFD2-6042-487C-060F-701FBAD4D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650" y="663575"/>
            <a:ext cx="2948566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9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E826-8537-7469-1C74-662B2CC5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– Messages (Chat)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DCDF5-8533-71EE-6761-9F8355A6D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384" y="1690688"/>
            <a:ext cx="2727412" cy="49578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9FB1D0-7385-4F3A-1262-9CC96D72F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0" y="845343"/>
            <a:ext cx="2866221" cy="572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64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E826-8537-7469-1C74-662B2CC5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15416-5411-51F1-AC09-03F04BB8C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02" y="2154514"/>
            <a:ext cx="3568700" cy="259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D6F3D1-B035-9486-3A07-2C90D962D964}"/>
              </a:ext>
            </a:extLst>
          </p:cNvPr>
          <p:cNvSpPr txBox="1"/>
          <p:nvPr/>
        </p:nvSpPr>
        <p:spPr>
          <a:xfrm>
            <a:off x="972102" y="1690688"/>
            <a:ext cx="109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Packages:</a:t>
            </a:r>
          </a:p>
        </p:txBody>
      </p:sp>
    </p:spTree>
    <p:extLst>
      <p:ext uri="{BB962C8B-B14F-4D97-AF65-F5344CB8AC3E}">
        <p14:creationId xmlns:p14="http://schemas.microsoft.com/office/powerpoint/2010/main" val="236966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BAF2-DB36-FF2A-7D99-554F9A6D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split &amp;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79058-ABFA-35B9-84B5-83043D712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Split:</a:t>
            </a:r>
          </a:p>
          <a:p>
            <a:pPr lvl="1"/>
            <a:r>
              <a:rPr lang="en-US" dirty="0"/>
              <a:t>Page designs: </a:t>
            </a:r>
            <a:r>
              <a:rPr lang="en-US" dirty="0" err="1"/>
              <a:t>Mert</a:t>
            </a:r>
            <a:endParaRPr lang="en-US" dirty="0"/>
          </a:p>
          <a:p>
            <a:pPr lvl="1"/>
            <a:r>
              <a:rPr lang="en-US" dirty="0"/>
              <a:t>Database setup &amp; interactions: Jia</a:t>
            </a:r>
          </a:p>
          <a:p>
            <a:pPr lvl="1"/>
            <a:endParaRPr lang="en-US" dirty="0"/>
          </a:p>
          <a:p>
            <a:r>
              <a:rPr lang="en-US" dirty="0"/>
              <a:t>Progress estimation:</a:t>
            </a:r>
          </a:p>
          <a:p>
            <a:pPr lvl="1"/>
            <a:r>
              <a:rPr lang="en-US" dirty="0"/>
              <a:t>About 60% finished</a:t>
            </a:r>
          </a:p>
          <a:p>
            <a:pPr lvl="1"/>
            <a:r>
              <a:rPr lang="en-US" dirty="0"/>
              <a:t>Note: we took some advance &amp; did research on own time</a:t>
            </a:r>
          </a:p>
        </p:txBody>
      </p:sp>
    </p:spTree>
    <p:extLst>
      <p:ext uri="{BB962C8B-B14F-4D97-AF65-F5344CB8AC3E}">
        <p14:creationId xmlns:p14="http://schemas.microsoft.com/office/powerpoint/2010/main" val="338263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E826-8537-7469-1C74-662B2CC5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– Landing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2C335-C169-4F7D-64CB-3ACC556BD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337" y="1353344"/>
            <a:ext cx="2842404" cy="51395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82E4AD-F8B5-F724-5897-F6E61DC369D7}"/>
              </a:ext>
            </a:extLst>
          </p:cNvPr>
          <p:cNvSpPr txBox="1"/>
          <p:nvPr/>
        </p:nvSpPr>
        <p:spPr>
          <a:xfrm>
            <a:off x="1025611" y="2026507"/>
            <a:ext cx="37971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Requirement from teacher: use 3 providers for authentication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No border for buttons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Will be shown, if not logged in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1035C-FDAA-1631-3552-14358B221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332" y="980283"/>
            <a:ext cx="2686413" cy="587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8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E826-8537-7469-1C74-662B2CC5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– Map (Nearby)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4B753-A485-B16F-DAF2-72C806A0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0" y="1501483"/>
            <a:ext cx="2883807" cy="51673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AAB830-156A-94A1-78EA-7A6F1131DABF}"/>
              </a:ext>
            </a:extLst>
          </p:cNvPr>
          <p:cNvSpPr txBox="1"/>
          <p:nvPr/>
        </p:nvSpPr>
        <p:spPr>
          <a:xfrm>
            <a:off x="1025611" y="2026507"/>
            <a:ext cx="3797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No shadows &amp; no border radius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‘View on Map’ centered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AAB6AF-8425-242C-16CF-ECA0E7227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114" y="1542206"/>
            <a:ext cx="2533477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E826-8537-7469-1C74-662B2CC5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– Map (Map)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222BF7-752B-9A4E-A31F-5C299B189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833" y="1300163"/>
            <a:ext cx="2897982" cy="51927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38574C-1ADA-DB79-7F18-6DCD15626DF0}"/>
              </a:ext>
            </a:extLst>
          </p:cNvPr>
          <p:cNvSpPr txBox="1"/>
          <p:nvPr/>
        </p:nvSpPr>
        <p:spPr>
          <a:xfrm>
            <a:off x="1025611" y="2026507"/>
            <a:ext cx="3797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No background for buttons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Added real map, using google maps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53FDF-9B89-A9A2-AE9C-5E83F798C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978" y="763588"/>
            <a:ext cx="2869842" cy="572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E826-8537-7469-1C74-662B2CC5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– Map (Pins)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1AA406-37F2-3A35-7744-688C9F09B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176" y="1201861"/>
            <a:ext cx="3004887" cy="55069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DD1DE7-5849-8B1F-F99A-0802B9E81350}"/>
              </a:ext>
            </a:extLst>
          </p:cNvPr>
          <p:cNvSpPr txBox="1"/>
          <p:nvPr/>
        </p:nvSpPr>
        <p:spPr>
          <a:xfrm>
            <a:off x="1025611" y="2026507"/>
            <a:ext cx="379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No shadows &amp; no border radius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D8FD1-8C60-3A33-E1BB-7272E488D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250" y="936626"/>
            <a:ext cx="2891313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2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E826-8537-7469-1C74-662B2CC5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Navbar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B9725-5741-3F39-4435-6AC5C5C32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920" y="1027906"/>
            <a:ext cx="3162300" cy="5600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308C04-105A-E7DA-B0E1-9FDDC24AE5E0}"/>
              </a:ext>
            </a:extLst>
          </p:cNvPr>
          <p:cNvSpPr txBox="1"/>
          <p:nvPr/>
        </p:nvSpPr>
        <p:spPr>
          <a:xfrm>
            <a:off x="1025611" y="2026507"/>
            <a:ext cx="37971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Icons next to navigation button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No shadow on buttons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Now show display name, email, profile picture on top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E251D-0FEC-FB10-2049-351B13622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347" y="798512"/>
            <a:ext cx="2920337" cy="58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4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E826-8537-7469-1C74-662B2CC5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– My Pins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D5A315-6AB4-BF4D-E69F-83EEDE9A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237" y="1027906"/>
            <a:ext cx="3136900" cy="5600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796587-3E75-9A3D-C8F4-4747BF973FC9}"/>
              </a:ext>
            </a:extLst>
          </p:cNvPr>
          <p:cNvSpPr txBox="1"/>
          <p:nvPr/>
        </p:nvSpPr>
        <p:spPr>
          <a:xfrm>
            <a:off x="963827" y="1770857"/>
            <a:ext cx="3892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No ‘Remove’ button, it is now in the pins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B9108A-5ABA-49EB-C354-33FFBA5D2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376" y="685006"/>
            <a:ext cx="297719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82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E826-8537-7469-1C74-662B2CC5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– Settings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167865-AA92-D161-17A4-C3FADC9E3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496" y="1177445"/>
            <a:ext cx="3116604" cy="54967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AB4362-2213-5EC1-2695-3AB2AD60FEB6}"/>
              </a:ext>
            </a:extLst>
          </p:cNvPr>
          <p:cNvSpPr txBox="1"/>
          <p:nvPr/>
        </p:nvSpPr>
        <p:spPr>
          <a:xfrm>
            <a:off x="963827" y="1770857"/>
            <a:ext cx="389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Can now delete notes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2D793-8E2B-7FE4-9F0B-23A236ED4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082" y="1028667"/>
            <a:ext cx="2753364" cy="54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9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247</Words>
  <Application>Microsoft Macintosh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PinPoint – Deliverable 1</vt:lpstr>
      <vt:lpstr>Task split &amp; Progress</vt:lpstr>
      <vt:lpstr>Screen – Landing Screen</vt:lpstr>
      <vt:lpstr>Screen – Map (Nearby)</vt:lpstr>
      <vt:lpstr>Screen – Map (Map)</vt:lpstr>
      <vt:lpstr>Screen – Map (Pins)</vt:lpstr>
      <vt:lpstr>Navbar</vt:lpstr>
      <vt:lpstr>Screen – My Pins</vt:lpstr>
      <vt:lpstr>Screen – Settings</vt:lpstr>
      <vt:lpstr>Screen – Friends (Friends)</vt:lpstr>
      <vt:lpstr>Screen – Friends (Requests)</vt:lpstr>
      <vt:lpstr>Screen – Friends (Search)</vt:lpstr>
      <vt:lpstr>Screen – Friends (Notes)</vt:lpstr>
      <vt:lpstr>Screen – Search</vt:lpstr>
      <vt:lpstr>Screen – About</vt:lpstr>
      <vt:lpstr>Screen – Messages (Contacts)</vt:lpstr>
      <vt:lpstr>Screen – Messages (Chat)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PinPoint – Deliverable 1</dc:title>
  <dc:creator>Jia Xuan Li</dc:creator>
  <cp:lastModifiedBy>Jia Xuan Li</cp:lastModifiedBy>
  <cp:revision>16</cp:revision>
  <dcterms:created xsi:type="dcterms:W3CDTF">2023-04-17T18:14:18Z</dcterms:created>
  <dcterms:modified xsi:type="dcterms:W3CDTF">2023-04-27T22:23:36Z</dcterms:modified>
</cp:coreProperties>
</file>