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8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Hess" initials="M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59"/>
    <p:restoredTop sz="94667"/>
  </p:normalViewPr>
  <p:slideViewPr>
    <p:cSldViewPr snapToGrid="0" snapToObjects="1">
      <p:cViewPr>
        <p:scale>
          <a:sx n="90" d="100"/>
          <a:sy n="90" d="100"/>
        </p:scale>
        <p:origin x="1952" y="2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commentAuthors" Target="commentAuthors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F70F8-82A7-3148-B58B-B43C26875D07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138F-EB18-124F-867A-C803E9B1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5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138F-EB18-124F-867A-C803E9B1D6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9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7972-EA34-6B46-9BE9-C7C722FCFE2B}" type="datetime1">
              <a:rPr lang="de-DE" smtClean="0"/>
              <a:t>05.02.18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C099-AD1F-7A43-A478-D174BABEEB5B}" type="datetime1">
              <a:rPr lang="de-DE" smtClean="0"/>
              <a:t>05.02.18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854-F207-0F48-9EFB-3690839BCB98}" type="datetime1">
              <a:rPr lang="de-DE" smtClean="0"/>
              <a:t>05.02.18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705D-E94E-8045-95EC-D7E45489DF04}" type="datetime1">
              <a:rPr lang="de-DE" smtClean="0"/>
              <a:t>05.02.18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Informatik 10 – 4. Modellieren und </a:t>
            </a:r>
            <a:r>
              <a:rPr lang="de-DE" dirty="0" err="1" smtClean="0"/>
              <a:t>DIagrammarten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09A-7A64-C948-A6EC-33DE656A42BD}" type="datetime1">
              <a:rPr lang="de-DE" smtClean="0"/>
              <a:t>05.02.18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62B2-CB1D-F349-8AFD-A759A496642B}" type="datetime1">
              <a:rPr lang="de-DE" smtClean="0"/>
              <a:t>05.02.18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F8A-1888-4041-885D-D9CB46D84521}" type="datetime1">
              <a:rPr lang="de-DE" smtClean="0"/>
              <a:t>05.02.18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F31C-C34A-9740-A914-C3F222936509}" type="datetime1">
              <a:rPr lang="de-DE" smtClean="0"/>
              <a:t>05.02.18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A81C-5321-1548-8DDE-2CB0976A7F0C}" type="datetime1">
              <a:rPr lang="de-DE" smtClean="0"/>
              <a:t>05.02.18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CE97-F314-3144-9ABD-6B62ED85EB99}" type="datetime1">
              <a:rPr lang="de-DE" smtClean="0"/>
              <a:t>05.02.18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142-712F-A344-B2BA-A297C266368B}" type="datetime1">
              <a:rPr lang="de-DE" smtClean="0"/>
              <a:t>05.02.18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12E5-EB1C-1448-BF59-AF983F298F5C}" type="datetime1">
              <a:rPr lang="de-DE" smtClean="0"/>
              <a:t>05.02.18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Informatik 10 – 3. Bedingte Anweisungen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AA27-7B8E-6941-A696-6A2FB2724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67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38632"/>
            <a:ext cx="11049000" cy="4938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Die Schritte 1 und 2 haben wir schon erarbeitet. </a:t>
            </a:r>
          </a:p>
          <a:p>
            <a:pPr marL="0" indent="0">
              <a:buNone/>
            </a:pPr>
            <a:r>
              <a:rPr lang="de-DE" dirty="0" smtClean="0"/>
              <a:t>Du kannst sie überspringen und als Vorlage </a:t>
            </a:r>
          </a:p>
          <a:p>
            <a:pPr marL="0" indent="0">
              <a:buNone/>
            </a:pPr>
            <a:r>
              <a:rPr lang="de-DE" dirty="0" smtClean="0"/>
              <a:t>das </a:t>
            </a:r>
            <a:r>
              <a:rPr lang="de-DE" dirty="0" err="1" smtClean="0"/>
              <a:t>BlueJ</a:t>
            </a:r>
            <a:r>
              <a:rPr lang="de-DE" dirty="0" smtClean="0"/>
              <a:t>-Projekt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1"/>
                </a:solidFill>
              </a:rPr>
              <a:t>PingPong_Vorlage_ab_Schritt_3</a:t>
            </a:r>
            <a:r>
              <a:rPr lang="de-DE" dirty="0" smtClean="0"/>
              <a:t> verwenden.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Als Wiederholung sind die Schritte 1 und 2 aber </a:t>
            </a:r>
          </a:p>
          <a:p>
            <a:pPr marL="0" indent="0">
              <a:buNone/>
            </a:pPr>
            <a:r>
              <a:rPr lang="de-DE" dirty="0" smtClean="0"/>
              <a:t>durchaus sinnvoll. </a:t>
            </a:r>
          </a:p>
          <a:p>
            <a:pPr marL="0" indent="0">
              <a:buNone/>
            </a:pPr>
            <a:r>
              <a:rPr lang="de-DE" dirty="0" smtClean="0"/>
              <a:t>Beginne in diesem Fall mit der Vorlage</a:t>
            </a:r>
          </a:p>
          <a:p>
            <a:pPr marL="0" indent="0">
              <a:buNone/>
            </a:pPr>
            <a:r>
              <a:rPr lang="de-DE" dirty="0" err="1" smtClean="0">
                <a:solidFill>
                  <a:schemeClr val="accent1"/>
                </a:solidFill>
              </a:rPr>
              <a:t>PingPong_Vorlage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982"/>
            <a:ext cx="10515600" cy="882650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5</a:t>
            </a:r>
            <a:r>
              <a:rPr lang="de-DE" b="1" smtClean="0">
                <a:solidFill>
                  <a:schemeClr val="accent1"/>
                </a:solidFill>
              </a:rPr>
              <a:t>. </a:t>
            </a:r>
            <a:r>
              <a:rPr lang="de-DE" b="1" dirty="0" smtClean="0">
                <a:solidFill>
                  <a:schemeClr val="accent1"/>
                </a:solidFill>
              </a:rPr>
              <a:t>Projekt Ping-</a:t>
            </a:r>
            <a:r>
              <a:rPr lang="de-DE" b="1" dirty="0" err="1" smtClean="0">
                <a:solidFill>
                  <a:schemeClr val="accent1"/>
                </a:solidFill>
              </a:rPr>
              <a:t>Pong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Informatik 10 – 5. Projekt Ping-</a:t>
            </a:r>
            <a:r>
              <a:rPr lang="de-DE" dirty="0" err="1" smtClean="0"/>
              <a:t>Pong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AA27-7B8E-6941-A696-6A2FB2724A45}" type="slidenum">
              <a:rPr lang="de-DE" smtClean="0"/>
              <a:t>1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3"/>
          <a:srcRect l="31840" t="5191" r="11240" b="42708"/>
          <a:stretch/>
        </p:blipFill>
        <p:spPr>
          <a:xfrm>
            <a:off x="8277225" y="1238632"/>
            <a:ext cx="3343275" cy="238886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4"/>
          <a:srcRect l="28947" t="6466" r="13421" b="50459"/>
          <a:stretch/>
        </p:blipFill>
        <p:spPr>
          <a:xfrm>
            <a:off x="8247586" y="3877112"/>
            <a:ext cx="3469227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E8715E96B2FE4BB194F53F69B649D0" ma:contentTypeVersion="0" ma:contentTypeDescription="Ein neues Dokument erstellen." ma:contentTypeScope="" ma:versionID="b17f1bdc292bb3b7732c2b6fef7000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584695a2d4dcad0822f5c0b04fd8e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94C4FC-0A04-42ED-8725-08A586260C28}"/>
</file>

<file path=customXml/itemProps2.xml><?xml version="1.0" encoding="utf-8"?>
<ds:datastoreItem xmlns:ds="http://schemas.openxmlformats.org/officeDocument/2006/customXml" ds:itemID="{5D663C73-0261-4178-BCDE-C20EE16FAB58}"/>
</file>

<file path=customXml/itemProps3.xml><?xml version="1.0" encoding="utf-8"?>
<ds:datastoreItem xmlns:ds="http://schemas.openxmlformats.org/officeDocument/2006/customXml" ds:itemID="{E039253B-0CE7-4140-9649-1EF2DF4BC15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Macintosh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5. Projekt Ping-Pong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 10</dc:title>
  <dc:creator>Martin Hess</dc:creator>
  <cp:lastModifiedBy>Martin Hess</cp:lastModifiedBy>
  <cp:revision>191</cp:revision>
  <cp:lastPrinted>2017-12-04T17:32:55Z</cp:lastPrinted>
  <dcterms:created xsi:type="dcterms:W3CDTF">2017-09-17T09:15:35Z</dcterms:created>
  <dcterms:modified xsi:type="dcterms:W3CDTF">2018-02-05T09:50:55Z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0x010100E0E8715E96B2FE4BB194F53F69B649D0</vt:lpwstr>
  </property>
</Properties>
</file>