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11BC-21C6-918A-9177-057C7CE76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D3D87-2462-EEC9-835C-F9E10340A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B6AEE-065C-3D3B-6687-68DBFD30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968F-4451-4E32-B9AE-EBCD0F7CFBD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DF5DB-6E48-2F15-2426-53AC6C6A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A703-545C-39B7-70A4-FF1D0ABF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5481-CC5B-49C7-8DF7-9BBA3113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C246-374E-A788-CA06-9892E4F5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B3A51-534F-16BE-6A43-B017FAC59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859D7-6FF6-030F-9A65-B435148E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968F-4451-4E32-B9AE-EBCD0F7CFBD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D23E6-F010-78C5-6A1E-B2B284C6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6EBFC-04B2-022E-62F3-BC72176D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5481-CC5B-49C7-8DF7-9BBA3113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403E6-7364-559A-E648-16A269CE7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3B0CC-97AE-A995-FB43-6807DDFC5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6D00A-2E94-115D-7B6B-067C630C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968F-4451-4E32-B9AE-EBCD0F7CFBD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34B22-DB52-AF4E-8063-90C101B4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A646A-C672-D576-3D6A-49EC9034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5481-CC5B-49C7-8DF7-9BBA3113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6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000E-5A05-3A8A-8BD0-4E2F2BEF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816A-EF04-9944-FF1C-DD2B97A61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5823F-C659-8053-1D48-AA9E52DE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968F-4451-4E32-B9AE-EBCD0F7CFBD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B3331-9AF7-1B7E-885B-2C4D3002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27260-1194-0368-7031-9C420C59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5481-CC5B-49C7-8DF7-9BBA3113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2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714A-DC26-608C-3E8C-33796285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F984B-3DA5-52C5-7B9A-A91DABD3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09C60-C92B-7BC5-E22E-1DCC3D42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968F-4451-4E32-B9AE-EBCD0F7CFBD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B0FC1-DDA0-8A2A-410D-2AF5373E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7F1AE-D3E0-6EC6-84A1-7A468414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5481-CC5B-49C7-8DF7-9BBA3113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2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48D4-3911-1556-DD2C-99371DF9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6F7F0-5FEE-55F3-41D0-6D8DF2420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D71C4-6A6D-0CBA-E1EF-540EF2FDB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D8FA3-FB13-3EA4-ECB1-A434E20A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968F-4451-4E32-B9AE-EBCD0F7CFBD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A170E-45B2-58C2-4119-B19A5C19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63154-E856-C898-F147-6B772A55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5481-CC5B-49C7-8DF7-9BBA3113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1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5121-D306-AE2C-59A5-5A913B16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B50BF-A3EA-37D3-8946-8DF4B43C6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D7E5B-8BFB-6B46-B90E-BBDF532B0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A8B12-9CB9-9641-1B0D-2AEF6A413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66C67-D556-8AA2-4822-6DABE8144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C4270-7690-38CA-442E-2EE0633E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968F-4451-4E32-B9AE-EBCD0F7CFBD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CCB8E5-7E15-5E56-C5C0-4E83076C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6C4E8-D471-5356-29BC-2018DD89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5481-CC5B-49C7-8DF7-9BBA3113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3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F731-7BDB-B8AC-1FC7-2D24AA5B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B6B1A-2ADA-1CE8-9A32-D03E00BD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968F-4451-4E32-B9AE-EBCD0F7CFBD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5C09B-DBF9-8FAE-663F-E77D7668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86775-4D5B-3909-5D22-4A17B110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5481-CC5B-49C7-8DF7-9BBA3113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4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9608E-F676-61B6-EDEB-2AD8A981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968F-4451-4E32-B9AE-EBCD0F7CFBD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8538C-30EA-2BA0-3DE7-50A353A6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75CED-FE44-C566-80D1-4E6D1EB6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5481-CC5B-49C7-8DF7-9BBA3113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0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103A-CAC1-1886-B690-BA988F95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8B9E-0717-9A44-880B-EDD27F359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A4A3B-3640-F629-4203-E68687F64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1B20F-E3D7-6E85-5D62-D1B3EE5F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968F-4451-4E32-B9AE-EBCD0F7CFBD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910E1-0DA8-DBA6-8429-73EC675B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40ABF-7A1E-586A-88CC-D296CED8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5481-CC5B-49C7-8DF7-9BBA3113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1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09A1-4738-55EE-F33A-6CA155956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53556-3E00-3AD9-0CB8-61A3DBF2C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B7284-90B4-5067-4259-41DCA3DCA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8E4C9-7E34-B1E8-5357-A807C56F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968F-4451-4E32-B9AE-EBCD0F7CFBD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29689-F6F9-6CE5-84F8-636264AE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10AA0-74A0-D03F-5FDC-127B38A8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5481-CC5B-49C7-8DF7-9BBA3113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8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1C80D-7859-1FB8-FA29-DE5A75202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1B49E-0D86-1D7E-8C7F-235F133CF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FC9B8-A744-9C2B-9AB7-DC42135FB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9968F-4451-4E32-B9AE-EBCD0F7CFBD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AFADD-3625-BB22-D80A-F1A994166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29261-A004-0907-B2E5-58EFCFBC6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C5481-CC5B-49C7-8DF7-9BBA3113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1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F6D7-51F1-E35B-6FD4-F75118525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Web-scraping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AE13C-20B4-4850-3DE6-C6E7B9563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Jared </a:t>
            </a:r>
            <a:r>
              <a:rPr lang="en-US" dirty="0" err="1"/>
              <a:t>Zambarrano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7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CF9C-675F-F68C-206E-51CE6EB1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Viz Dump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0CADB7-6875-8715-63BF-BF4A8B35D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6387" y="2844006"/>
            <a:ext cx="1419225" cy="2314575"/>
          </a:xfrm>
        </p:spPr>
      </p:pic>
    </p:spTree>
    <p:extLst>
      <p:ext uri="{BB962C8B-B14F-4D97-AF65-F5344CB8AC3E}">
        <p14:creationId xmlns:p14="http://schemas.microsoft.com/office/powerpoint/2010/main" val="417067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BD872-5F9F-8C1E-DEFA-7A30B561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4C8A6-9015-A48F-6D1E-5CAAB4272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5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Web-scraping Project</vt:lpstr>
      <vt:lpstr>Viz Dump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Web-scraping Project</dc:title>
  <dc:creator>Jared Zambrrano</dc:creator>
  <cp:lastModifiedBy>Jared Zambrrano</cp:lastModifiedBy>
  <cp:revision>1</cp:revision>
  <dcterms:created xsi:type="dcterms:W3CDTF">2022-08-09T02:30:40Z</dcterms:created>
  <dcterms:modified xsi:type="dcterms:W3CDTF">2022-08-09T02:39:16Z</dcterms:modified>
</cp:coreProperties>
</file>