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5" r:id="rId2"/>
    <p:sldId id="273" r:id="rId3"/>
    <p:sldId id="274" r:id="rId4"/>
    <p:sldId id="27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201F1-1B61-435A-AB69-0CFB61D39F47}" v="2027" dt="2023-11-03T17:52:33.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DBC98-DCF4-4ED5-96AB-3D6E8B0B91F8}" type="datetimeFigureOut">
              <a:rPr lang="fr-CA" smtClean="0"/>
              <a:t>2024-10-28</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7E450-A64A-4074-8A9E-DDAEF10CFD64}" type="slidenum">
              <a:rPr lang="fr-CA" smtClean="0"/>
              <a:t>‹#›</a:t>
            </a:fld>
            <a:endParaRPr lang="fr-CA"/>
          </a:p>
        </p:txBody>
      </p:sp>
    </p:spTree>
    <p:extLst>
      <p:ext uri="{BB962C8B-B14F-4D97-AF65-F5344CB8AC3E}">
        <p14:creationId xmlns:p14="http://schemas.microsoft.com/office/powerpoint/2010/main" val="9353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99063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036529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26858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7376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99A2-6A0F-3AA6-8D72-8CB0DDC16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1CE0711D-047E-C5BE-5A02-7A4A53927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2235345F-3280-46D7-49E7-1EEEC0B4DC61}"/>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DBB39214-8B7F-59F9-61F3-139FDD514B5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4FD32D7-3977-A5AD-6AF6-AED8D7EF18F0}"/>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233755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B4DE-6042-8963-C8BA-1F5385140D1A}"/>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A63A762-18A7-D9F3-C2E9-857C3C38E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D0547DF-4894-4D32-D199-4E04E90BF39D}"/>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884EE6B1-5509-0500-590C-9FCBE8DCFE27}"/>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4A80BCEA-7948-A0FA-8D63-73426E17F150}"/>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4193227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E0ED4-8722-3FC1-F324-EA3FDFEAC8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07123DF-3C4D-78CA-AB58-F37A06164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5CDB339-B9EE-A00D-0E9F-C763CFA131F8}"/>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BBC2BBB9-4BDE-E587-1E01-2B1C63E9EF9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7FE4E064-BAE1-A16F-A4F5-86ECFEA95FBA}"/>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27473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Picture Placeholder 5"/>
          <p:cNvSpPr>
            <a:spLocks noGrp="1"/>
          </p:cNvSpPr>
          <p:nvPr>
            <p:ph type="pic" sz="quarter" idx="12"/>
          </p:nvPr>
        </p:nvSpPr>
        <p:spPr>
          <a:xfrm>
            <a:off x="194049" y="403412"/>
            <a:ext cx="1849905" cy="1896035"/>
          </a:xfrm>
          <a:prstGeom prst="rect">
            <a:avLst/>
          </a:prstGeom>
        </p:spPr>
        <p:txBody>
          <a:bodyPr/>
          <a:lstStyle/>
          <a:p>
            <a:endParaRPr lang="id-ID"/>
          </a:p>
        </p:txBody>
      </p:sp>
      <p:sp>
        <p:nvSpPr>
          <p:cNvPr id="3" name="Picture Placeholder 5"/>
          <p:cNvSpPr>
            <a:spLocks noGrp="1"/>
          </p:cNvSpPr>
          <p:nvPr>
            <p:ph type="pic" sz="quarter" idx="13"/>
          </p:nvPr>
        </p:nvSpPr>
        <p:spPr>
          <a:xfrm>
            <a:off x="2211109" y="403412"/>
            <a:ext cx="1849905" cy="1896035"/>
          </a:xfrm>
          <a:prstGeom prst="rect">
            <a:avLst/>
          </a:prstGeom>
        </p:spPr>
        <p:txBody>
          <a:bodyPr/>
          <a:lstStyle/>
          <a:p>
            <a:endParaRPr lang="id-ID"/>
          </a:p>
        </p:txBody>
      </p:sp>
      <p:sp>
        <p:nvSpPr>
          <p:cNvPr id="4" name="Picture Placeholder 5"/>
          <p:cNvSpPr>
            <a:spLocks noGrp="1"/>
          </p:cNvSpPr>
          <p:nvPr>
            <p:ph type="pic" sz="quarter" idx="14"/>
          </p:nvPr>
        </p:nvSpPr>
        <p:spPr>
          <a:xfrm>
            <a:off x="4228168" y="403412"/>
            <a:ext cx="1849905" cy="1896035"/>
          </a:xfrm>
          <a:prstGeom prst="rect">
            <a:avLst/>
          </a:prstGeom>
        </p:spPr>
        <p:txBody>
          <a:bodyPr/>
          <a:lstStyle/>
          <a:p>
            <a:endParaRPr lang="id-ID"/>
          </a:p>
        </p:txBody>
      </p:sp>
      <p:sp>
        <p:nvSpPr>
          <p:cNvPr id="5" name="Picture Placeholder 5"/>
          <p:cNvSpPr>
            <a:spLocks noGrp="1"/>
          </p:cNvSpPr>
          <p:nvPr>
            <p:ph type="pic" sz="quarter" idx="15"/>
          </p:nvPr>
        </p:nvSpPr>
        <p:spPr>
          <a:xfrm>
            <a:off x="194049" y="2460812"/>
            <a:ext cx="1849905" cy="1896035"/>
          </a:xfrm>
          <a:prstGeom prst="rect">
            <a:avLst/>
          </a:prstGeom>
        </p:spPr>
        <p:txBody>
          <a:bodyPr/>
          <a:lstStyle/>
          <a:p>
            <a:endParaRPr lang="id-ID"/>
          </a:p>
        </p:txBody>
      </p:sp>
      <p:sp>
        <p:nvSpPr>
          <p:cNvPr id="6" name="Picture Placeholder 5"/>
          <p:cNvSpPr>
            <a:spLocks noGrp="1"/>
          </p:cNvSpPr>
          <p:nvPr>
            <p:ph type="pic" sz="quarter" idx="16"/>
          </p:nvPr>
        </p:nvSpPr>
        <p:spPr>
          <a:xfrm>
            <a:off x="2211109" y="2460812"/>
            <a:ext cx="1849905" cy="1896035"/>
          </a:xfrm>
          <a:prstGeom prst="rect">
            <a:avLst/>
          </a:prstGeom>
        </p:spPr>
        <p:txBody>
          <a:bodyPr/>
          <a:lstStyle/>
          <a:p>
            <a:endParaRPr lang="id-ID"/>
          </a:p>
        </p:txBody>
      </p:sp>
      <p:sp>
        <p:nvSpPr>
          <p:cNvPr id="7" name="Picture Placeholder 5"/>
          <p:cNvSpPr>
            <a:spLocks noGrp="1"/>
          </p:cNvSpPr>
          <p:nvPr>
            <p:ph type="pic" sz="quarter" idx="17"/>
          </p:nvPr>
        </p:nvSpPr>
        <p:spPr>
          <a:xfrm>
            <a:off x="4228168" y="2460812"/>
            <a:ext cx="1849905" cy="1896035"/>
          </a:xfrm>
          <a:prstGeom prst="rect">
            <a:avLst/>
          </a:prstGeom>
        </p:spPr>
        <p:txBody>
          <a:bodyPr/>
          <a:lstStyle/>
          <a:p>
            <a:endParaRPr lang="id-ID"/>
          </a:p>
        </p:txBody>
      </p:sp>
      <p:sp>
        <p:nvSpPr>
          <p:cNvPr id="11" name="Picture Placeholder 5"/>
          <p:cNvSpPr>
            <a:spLocks noGrp="1"/>
          </p:cNvSpPr>
          <p:nvPr>
            <p:ph type="pic" sz="quarter" idx="18"/>
          </p:nvPr>
        </p:nvSpPr>
        <p:spPr>
          <a:xfrm>
            <a:off x="194049" y="4518212"/>
            <a:ext cx="1849905" cy="1896035"/>
          </a:xfrm>
          <a:prstGeom prst="rect">
            <a:avLst/>
          </a:prstGeom>
        </p:spPr>
        <p:txBody>
          <a:bodyPr/>
          <a:lstStyle/>
          <a:p>
            <a:endParaRPr lang="id-ID"/>
          </a:p>
        </p:txBody>
      </p:sp>
      <p:sp>
        <p:nvSpPr>
          <p:cNvPr id="12" name="Picture Placeholder 5"/>
          <p:cNvSpPr>
            <a:spLocks noGrp="1"/>
          </p:cNvSpPr>
          <p:nvPr>
            <p:ph type="pic" sz="quarter" idx="19"/>
          </p:nvPr>
        </p:nvSpPr>
        <p:spPr>
          <a:xfrm>
            <a:off x="2211109" y="4518212"/>
            <a:ext cx="1849905" cy="1896035"/>
          </a:xfrm>
          <a:prstGeom prst="rect">
            <a:avLst/>
          </a:prstGeom>
        </p:spPr>
        <p:txBody>
          <a:bodyPr/>
          <a:lstStyle/>
          <a:p>
            <a:endParaRPr lang="id-ID"/>
          </a:p>
        </p:txBody>
      </p:sp>
      <p:sp>
        <p:nvSpPr>
          <p:cNvPr id="13" name="Picture Placeholder 5"/>
          <p:cNvSpPr>
            <a:spLocks noGrp="1"/>
          </p:cNvSpPr>
          <p:nvPr>
            <p:ph type="pic" sz="quarter" idx="20"/>
          </p:nvPr>
        </p:nvSpPr>
        <p:spPr>
          <a:xfrm>
            <a:off x="4228168" y="4518212"/>
            <a:ext cx="1849905" cy="1896035"/>
          </a:xfrm>
          <a:prstGeom prst="rect">
            <a:avLst/>
          </a:prstGeom>
        </p:spPr>
        <p:txBody>
          <a:bodyPr/>
          <a:lstStyle/>
          <a:p>
            <a:endParaRPr lang="id-ID"/>
          </a:p>
        </p:txBody>
      </p:sp>
      <p:sp>
        <p:nvSpPr>
          <p:cNvPr id="14" name="Picture Placeholder 5"/>
          <p:cNvSpPr>
            <a:spLocks noGrp="1"/>
          </p:cNvSpPr>
          <p:nvPr>
            <p:ph type="pic" sz="quarter" idx="21"/>
          </p:nvPr>
        </p:nvSpPr>
        <p:spPr>
          <a:xfrm>
            <a:off x="6245226" y="403412"/>
            <a:ext cx="1849905" cy="1896035"/>
          </a:xfrm>
          <a:prstGeom prst="rect">
            <a:avLst/>
          </a:prstGeom>
        </p:spPr>
        <p:txBody>
          <a:bodyPr/>
          <a:lstStyle/>
          <a:p>
            <a:endParaRPr lang="id-ID"/>
          </a:p>
        </p:txBody>
      </p:sp>
      <p:sp>
        <p:nvSpPr>
          <p:cNvPr id="16" name="Picture Placeholder 5"/>
          <p:cNvSpPr>
            <a:spLocks noGrp="1"/>
          </p:cNvSpPr>
          <p:nvPr>
            <p:ph type="pic" sz="quarter" idx="23"/>
          </p:nvPr>
        </p:nvSpPr>
        <p:spPr>
          <a:xfrm>
            <a:off x="6245226" y="2460812"/>
            <a:ext cx="1849905" cy="1896035"/>
          </a:xfrm>
          <a:prstGeom prst="rect">
            <a:avLst/>
          </a:prstGeom>
        </p:spPr>
        <p:txBody>
          <a:bodyPr/>
          <a:lstStyle/>
          <a:p>
            <a:endParaRPr lang="id-ID"/>
          </a:p>
        </p:txBody>
      </p:sp>
      <p:sp>
        <p:nvSpPr>
          <p:cNvPr id="18" name="Picture Placeholder 5"/>
          <p:cNvSpPr>
            <a:spLocks noGrp="1"/>
          </p:cNvSpPr>
          <p:nvPr>
            <p:ph type="pic" sz="quarter" idx="25"/>
          </p:nvPr>
        </p:nvSpPr>
        <p:spPr>
          <a:xfrm>
            <a:off x="6245226" y="4518212"/>
            <a:ext cx="1849905" cy="1896035"/>
          </a:xfrm>
          <a:prstGeom prst="rect">
            <a:avLst/>
          </a:prstGeom>
        </p:spPr>
        <p:txBody>
          <a:bodyPr/>
          <a:lstStyle/>
          <a:p>
            <a:endParaRPr lang="id-ID"/>
          </a:p>
        </p:txBody>
      </p:sp>
    </p:spTree>
    <p:extLst>
      <p:ext uri="{BB962C8B-B14F-4D97-AF65-F5344CB8AC3E}">
        <p14:creationId xmlns:p14="http://schemas.microsoft.com/office/powerpoint/2010/main" val="10965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10" presetClass="entr" presetSubtype="0" fill="hold" grpId="0" nodeType="afterEffect" nodePh="1">
                                  <p:stCondLst>
                                    <p:cond delay="0"/>
                                  </p:stCondLst>
                                  <p:endCondLst>
                                    <p:cond evt="begin" delay="0">
                                      <p:tn val="37"/>
                                    </p:cond>
                                  </p:end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nodePh="1">
                                  <p:stCondLst>
                                    <p:cond delay="0"/>
                                  </p:stCondLst>
                                  <p:endCondLst>
                                    <p:cond evt="begin" delay="0">
                                      <p:tn val="45"/>
                                    </p:cond>
                                  </p:end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11" grpId="0"/>
      <p:bldP spid="12" grpId="0"/>
      <p:bldP spid="13" grpId="0"/>
      <p:bldP spid="14" grpId="0"/>
      <p:bldP spid="16" grpId="0"/>
      <p:bldP spid="1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Rectangle 2"/>
          <p:cNvSpPr/>
          <p:nvPr userDrawn="1"/>
        </p:nvSpPr>
        <p:spPr>
          <a:xfrm>
            <a:off x="0" y="1"/>
            <a:ext cx="9015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5" name="Picture Placeholder 4"/>
          <p:cNvSpPr>
            <a:spLocks noGrp="1"/>
          </p:cNvSpPr>
          <p:nvPr>
            <p:ph type="pic" sz="quarter" idx="10"/>
          </p:nvPr>
        </p:nvSpPr>
        <p:spPr>
          <a:xfrm>
            <a:off x="6798365" y="530089"/>
            <a:ext cx="5393635" cy="5751444"/>
          </a:xfrm>
          <a:prstGeom prst="rect">
            <a:avLst/>
          </a:prstGeom>
        </p:spPr>
        <p:txBody>
          <a:bodyPr/>
          <a:lstStyle/>
          <a:p>
            <a:endParaRPr lang="id-ID"/>
          </a:p>
        </p:txBody>
      </p:sp>
    </p:spTree>
    <p:extLst>
      <p:ext uri="{BB962C8B-B14F-4D97-AF65-F5344CB8AC3E}">
        <p14:creationId xmlns:p14="http://schemas.microsoft.com/office/powerpoint/2010/main" val="396341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DB1-1F1B-B8C3-7642-108D0E0DC72C}"/>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BB5539D9-2C5F-5BD2-F218-51B304288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92B66F78-3AF2-9E75-E886-23364721FB3E}"/>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371B4319-9C8D-E938-F1E6-B136A4FBFDBC}"/>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670E9C5-80A5-982E-1F98-1A0526AB2B10}"/>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51424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912B-B131-5A76-F620-F8AFA2D9B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E3FC9020-6769-270C-8326-21D063B84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D53F3-DE13-9387-79D4-294BB5A47153}"/>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35A7A5AB-6ACA-9358-2F5E-07E3FC94EA62}"/>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2024C964-36EA-B6E6-8DCD-1407BE7E4968}"/>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52952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2A86-A950-11F0-409E-2705F79DE1D2}"/>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95ED00D0-1C40-63F5-030C-15F7850D7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0E0E753C-EBF4-8341-F7C4-56D08491C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290ADB0D-E0B0-BC63-8E46-7CF4A946CD10}"/>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6" name="Footer Placeholder 5">
            <a:extLst>
              <a:ext uri="{FF2B5EF4-FFF2-40B4-BE49-F238E27FC236}">
                <a16:creationId xmlns:a16="http://schemas.microsoft.com/office/drawing/2014/main" id="{68B32310-AE13-4669-3FD5-4AAA8CEDCDE3}"/>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D2383AF8-8C3A-5A0E-52E7-187C43D330DF}"/>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15264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C7F4-67F6-3847-FBAC-EF77D278AA6B}"/>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D025C8A5-00D4-AC5E-D3E4-FB1DD43E4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604A1-7FDA-10B0-67D5-85344BA6F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3AF35C1B-3455-5D58-317F-6E158142D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3F774-9B64-3195-EEE2-8781980650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C1E5E044-C953-E4A6-DEFF-63E7833E111D}"/>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8" name="Footer Placeholder 7">
            <a:extLst>
              <a:ext uri="{FF2B5EF4-FFF2-40B4-BE49-F238E27FC236}">
                <a16:creationId xmlns:a16="http://schemas.microsoft.com/office/drawing/2014/main" id="{9E5DCB3F-C249-A38C-833F-E304479673F3}"/>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10C1423E-8851-CAB4-D3B6-6A7B3DCA359C}"/>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71450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64FF-19A7-3321-11DB-E5CBEA1C17F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3D5F412-1A97-0DD8-A5C0-D740CCD42D3D}"/>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4" name="Footer Placeholder 3">
            <a:extLst>
              <a:ext uri="{FF2B5EF4-FFF2-40B4-BE49-F238E27FC236}">
                <a16:creationId xmlns:a16="http://schemas.microsoft.com/office/drawing/2014/main" id="{A6D61D63-3A23-4692-ECA6-C02C754F0BB5}"/>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3DB957C8-8E4C-FC96-591A-A76AAFEA1905}"/>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175339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01D91-48DC-C8AE-2E89-4CDFCD5711C4}"/>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3" name="Footer Placeholder 2">
            <a:extLst>
              <a:ext uri="{FF2B5EF4-FFF2-40B4-BE49-F238E27FC236}">
                <a16:creationId xmlns:a16="http://schemas.microsoft.com/office/drawing/2014/main" id="{99937AF5-50F2-3CC0-74F0-06C0B03DA6DE}"/>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1F610479-85E8-B880-0B07-31A331072AEB}"/>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64620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6E3B-D99D-E497-F5E8-840860B42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F84C8801-91B0-1DE0-7C4E-5058882FC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288F8536-86EE-EC2E-99EE-7A2D756AC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FEA63-B36C-A334-532A-51D80C69C256}"/>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6" name="Footer Placeholder 5">
            <a:extLst>
              <a:ext uri="{FF2B5EF4-FFF2-40B4-BE49-F238E27FC236}">
                <a16:creationId xmlns:a16="http://schemas.microsoft.com/office/drawing/2014/main" id="{E8681EC4-56FC-1254-6555-116DC4B78317}"/>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04219BA-D0EC-213F-2F38-A1AEC767AB54}"/>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320263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AED5-2593-327C-6A22-0FB9C53A7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8840B4BD-5A40-6E65-8776-68F9D10E4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EEAEECDE-0F23-BCB5-CBC7-16309BA2D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FC9A0-DC84-35EA-7A63-C7DBF0BECEB4}"/>
              </a:ext>
            </a:extLst>
          </p:cNvPr>
          <p:cNvSpPr>
            <a:spLocks noGrp="1"/>
          </p:cNvSpPr>
          <p:nvPr>
            <p:ph type="dt" sz="half" idx="10"/>
          </p:nvPr>
        </p:nvSpPr>
        <p:spPr/>
        <p:txBody>
          <a:bodyPr/>
          <a:lstStyle/>
          <a:p>
            <a:fld id="{747D5AF9-5A1A-487C-8037-9AFE58BB90E1}" type="datetimeFigureOut">
              <a:rPr lang="fr-CA" smtClean="0"/>
              <a:t>2024-10-28</a:t>
            </a:fld>
            <a:endParaRPr lang="fr-CA"/>
          </a:p>
        </p:txBody>
      </p:sp>
      <p:sp>
        <p:nvSpPr>
          <p:cNvPr id="6" name="Footer Placeholder 5">
            <a:extLst>
              <a:ext uri="{FF2B5EF4-FFF2-40B4-BE49-F238E27FC236}">
                <a16:creationId xmlns:a16="http://schemas.microsoft.com/office/drawing/2014/main" id="{A05554C2-D878-0001-AC4A-2799A10D118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615BD8D3-5B05-FAA0-7D01-6DC1F691F760}"/>
              </a:ext>
            </a:extLst>
          </p:cNvPr>
          <p:cNvSpPr>
            <a:spLocks noGrp="1"/>
          </p:cNvSpPr>
          <p:nvPr>
            <p:ph type="sldNum" sz="quarter" idx="12"/>
          </p:nvPr>
        </p:nvSpPr>
        <p:spPr/>
        <p:txBody>
          <a:bodyPr/>
          <a:lstStyle/>
          <a:p>
            <a:fld id="{466CC782-4D80-4EDC-A9FE-2BBB681CD0C2}" type="slidenum">
              <a:rPr lang="fr-CA" smtClean="0"/>
              <a:t>‹#›</a:t>
            </a:fld>
            <a:endParaRPr lang="fr-CA"/>
          </a:p>
        </p:txBody>
      </p:sp>
    </p:spTree>
    <p:extLst>
      <p:ext uri="{BB962C8B-B14F-4D97-AF65-F5344CB8AC3E}">
        <p14:creationId xmlns:p14="http://schemas.microsoft.com/office/powerpoint/2010/main" val="19422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671BFC-7F58-25B2-3829-CCA939B24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EF98B42A-85CE-894C-CEF4-CD235D9E1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3DDD17DA-E8CE-AE51-2C67-8991E28F4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D5AF9-5A1A-487C-8037-9AFE58BB90E1}" type="datetimeFigureOut">
              <a:rPr lang="fr-CA" smtClean="0"/>
              <a:t>2024-10-28</a:t>
            </a:fld>
            <a:endParaRPr lang="fr-CA"/>
          </a:p>
        </p:txBody>
      </p:sp>
      <p:sp>
        <p:nvSpPr>
          <p:cNvPr id="5" name="Footer Placeholder 4">
            <a:extLst>
              <a:ext uri="{FF2B5EF4-FFF2-40B4-BE49-F238E27FC236}">
                <a16:creationId xmlns:a16="http://schemas.microsoft.com/office/drawing/2014/main" id="{EF180118-D1A6-3729-C769-C3DA4404B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a:extLst>
              <a:ext uri="{FF2B5EF4-FFF2-40B4-BE49-F238E27FC236}">
                <a16:creationId xmlns:a16="http://schemas.microsoft.com/office/drawing/2014/main" id="{CD68C970-4BE6-AB70-35F9-EA0F756AD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CC782-4D80-4EDC-A9FE-2BBB681CD0C2}" type="slidenum">
              <a:rPr lang="fr-CA" smtClean="0"/>
              <a:t>‹#›</a:t>
            </a:fld>
            <a:endParaRPr lang="fr-CA"/>
          </a:p>
        </p:txBody>
      </p:sp>
    </p:spTree>
    <p:extLst>
      <p:ext uri="{BB962C8B-B14F-4D97-AF65-F5344CB8AC3E}">
        <p14:creationId xmlns:p14="http://schemas.microsoft.com/office/powerpoint/2010/main" val="49537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6523" y="548148"/>
            <a:ext cx="3932428" cy="707886"/>
          </a:xfrm>
          <a:prstGeom prst="rect">
            <a:avLst/>
          </a:prstGeom>
          <a:noFill/>
        </p:spPr>
        <p:txBody>
          <a:bodyPr wrap="square" rtlCol="0">
            <a:spAutoFit/>
          </a:bodyPr>
          <a:lstStyle/>
          <a:p>
            <a:r>
              <a:rPr lang="id-ID" sz="4000" b="1">
                <a:solidFill>
                  <a:schemeClr val="bg1"/>
                </a:solidFill>
                <a:latin typeface="Montserrat Black" panose="00000A00000000000000" pitchFamily="50" charset="0"/>
                <a:ea typeface="Lato" panose="020F0502020204030203" pitchFamily="34" charset="0"/>
                <a:cs typeface="Lato" panose="020F0502020204030203" pitchFamily="34" charset="0"/>
              </a:rPr>
              <a:t>SYNOPSIS</a:t>
            </a:r>
          </a:p>
        </p:txBody>
      </p:sp>
      <p:cxnSp>
        <p:nvCxnSpPr>
          <p:cNvPr id="19" name="Straight Connector 18"/>
          <p:cNvCxnSpPr/>
          <p:nvPr/>
        </p:nvCxnSpPr>
        <p:spPr>
          <a:xfrm>
            <a:off x="1007465" y="1985965"/>
            <a:ext cx="804467" cy="42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6523" y="2646603"/>
            <a:ext cx="4570887" cy="584775"/>
          </a:xfrm>
          <a:prstGeom prst="rect">
            <a:avLst/>
          </a:prstGeom>
          <a:noFill/>
        </p:spPr>
        <p:txBody>
          <a:bodyPr wrap="square" lIns="121920" tIns="60960" rIns="121920" bIns="60960" rtlCol="0" anchor="t">
            <a:spAutoFit/>
          </a:bodyPr>
          <a:lstStyle/>
          <a:p>
            <a:r>
              <a:rPr lang="fr-CA" sz="1000" dirty="0">
                <a:solidFill>
                  <a:schemeClr val="bg1"/>
                </a:solidFill>
                <a:latin typeface="Lato" panose="020F0502020204030203" pitchFamily="34" charset="0"/>
                <a:ea typeface="Lato" panose="020F0502020204030203" pitchFamily="34" charset="0"/>
                <a:cs typeface="Lato" panose="020F0502020204030203" pitchFamily="34" charset="0"/>
              </a:rPr>
              <a:t>Alex (21) regarde sa télé sur son canapé. Puis, il commence à avoir des épisodes de psychose. Après ces épisodes, il revient à la normale et se re-assis sur le canapé (boucle).</a:t>
            </a:r>
          </a:p>
        </p:txBody>
      </p:sp>
    </p:spTree>
    <p:extLst>
      <p:ext uri="{BB962C8B-B14F-4D97-AF65-F5344CB8AC3E}">
        <p14:creationId xmlns:p14="http://schemas.microsoft.com/office/powerpoint/2010/main" val="314528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8095131" y="790965"/>
            <a:ext cx="4619368" cy="707886"/>
          </a:xfrm>
          <a:prstGeom prst="rect">
            <a:avLst/>
          </a:prstGeom>
          <a:noFill/>
        </p:spPr>
        <p:txBody>
          <a:bodyPr wrap="square" rtlCol="0">
            <a:spAutoFit/>
          </a:bodyPr>
          <a:lstStyle/>
          <a:p>
            <a:r>
              <a:rPr lang="id-ID" sz="4000" b="1">
                <a:latin typeface="Montserrat Black" panose="00000A00000000000000" pitchFamily="50" charset="0"/>
                <a:ea typeface="Lato" panose="020F0502020204030203" pitchFamily="34" charset="0"/>
                <a:cs typeface="Lato" panose="020F0502020204030203" pitchFamily="34" charset="0"/>
              </a:rPr>
              <a:t>MOODBOARD</a:t>
            </a:r>
          </a:p>
        </p:txBody>
      </p:sp>
      <p:cxnSp>
        <p:nvCxnSpPr>
          <p:cNvPr id="17" name="Straight Connector 16"/>
          <p:cNvCxnSpPr/>
          <p:nvPr/>
        </p:nvCxnSpPr>
        <p:spPr>
          <a:xfrm flipV="1">
            <a:off x="8209718" y="1489824"/>
            <a:ext cx="3763854" cy="16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Placeholder 12" descr="A person sitting in a chair&#10;&#10;Description automatically generated">
            <a:extLst>
              <a:ext uri="{FF2B5EF4-FFF2-40B4-BE49-F238E27FC236}">
                <a16:creationId xmlns:a16="http://schemas.microsoft.com/office/drawing/2014/main" id="{375FF19E-346B-CDB9-E601-BE6E59809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5794" b="15794"/>
          <a:stretch>
            <a:fillRect/>
          </a:stretch>
        </p:blipFill>
        <p:spPr>
          <a:xfrm>
            <a:off x="2211108" y="4518212"/>
            <a:ext cx="1849905" cy="1896035"/>
          </a:xfrm>
        </p:spPr>
      </p:pic>
      <p:pic>
        <p:nvPicPr>
          <p:cNvPr id="23" name="Picture Placeholder 22" descr="A person sitting in a chair&#10;&#10;Description automatically generated">
            <a:extLst>
              <a:ext uri="{FF2B5EF4-FFF2-40B4-BE49-F238E27FC236}">
                <a16:creationId xmlns:a16="http://schemas.microsoft.com/office/drawing/2014/main" id="{8750ECBF-D3DF-DF32-51BA-25DC2070BF73}"/>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16450" b="16450"/>
          <a:stretch>
            <a:fillRect/>
          </a:stretch>
        </p:blipFill>
        <p:spPr>
          <a:xfrm>
            <a:off x="128588" y="2460625"/>
            <a:ext cx="3932237" cy="3952875"/>
          </a:xfrm>
        </p:spPr>
      </p:pic>
      <p:pic>
        <p:nvPicPr>
          <p:cNvPr id="19" name="Picture Placeholder 18" descr="A group of men with multiple faces&#10;&#10;Description automatically generated">
            <a:extLst>
              <a:ext uri="{FF2B5EF4-FFF2-40B4-BE49-F238E27FC236}">
                <a16:creationId xmlns:a16="http://schemas.microsoft.com/office/drawing/2014/main" id="{E6BAE647-A067-BA21-B744-B28E32E57B4B}"/>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l="18028" r="18028"/>
          <a:stretch>
            <a:fillRect/>
          </a:stretch>
        </p:blipFill>
        <p:spPr/>
      </p:pic>
      <p:pic>
        <p:nvPicPr>
          <p:cNvPr id="16" name="Picture Placeholder 15" descr="A person with hands around his face&#10;&#10;Description automatically generated">
            <a:extLst>
              <a:ext uri="{FF2B5EF4-FFF2-40B4-BE49-F238E27FC236}">
                <a16:creationId xmlns:a16="http://schemas.microsoft.com/office/drawing/2014/main" id="{06CCCA1E-32F1-57D3-AB13-67C8A8033D75}"/>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l="1173" r="1173"/>
          <a:stretch>
            <a:fillRect/>
          </a:stretch>
        </p:blipFill>
        <p:spPr/>
      </p:pic>
      <p:pic>
        <p:nvPicPr>
          <p:cNvPr id="30" name="Picture Placeholder 29" descr="A collage of different images of eyes&#10;&#10;Description automatically generated">
            <a:extLst>
              <a:ext uri="{FF2B5EF4-FFF2-40B4-BE49-F238E27FC236}">
                <a16:creationId xmlns:a16="http://schemas.microsoft.com/office/drawing/2014/main" id="{D583C944-61D7-F08F-A9F0-60D42DCB0A80}"/>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rcRect l="16921" r="16921"/>
          <a:stretch>
            <a:fillRect/>
          </a:stretch>
        </p:blipFill>
        <p:spPr>
          <a:xfrm>
            <a:off x="6245225" y="2457450"/>
            <a:ext cx="1849438" cy="3952875"/>
          </a:xfrm>
        </p:spPr>
      </p:pic>
      <p:pic>
        <p:nvPicPr>
          <p:cNvPr id="32" name="Picture 31" descr="A blurry image of a group of people&#10;&#10;Description automatically generated">
            <a:extLst>
              <a:ext uri="{FF2B5EF4-FFF2-40B4-BE49-F238E27FC236}">
                <a16:creationId xmlns:a16="http://schemas.microsoft.com/office/drawing/2014/main" id="{EE4209FC-7D55-590B-FB31-BAD6259EF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5225" y="403411"/>
            <a:ext cx="1849438" cy="1896035"/>
          </a:xfrm>
          <a:prstGeom prst="rect">
            <a:avLst/>
          </a:prstGeom>
        </p:spPr>
      </p:pic>
      <p:pic>
        <p:nvPicPr>
          <p:cNvPr id="34" name="Picture 33" descr="A blurry image of hands reaching out&#10;&#10;Description automatically generated">
            <a:extLst>
              <a:ext uri="{FF2B5EF4-FFF2-40B4-BE49-F238E27FC236}">
                <a16:creationId xmlns:a16="http://schemas.microsoft.com/office/drawing/2014/main" id="{9AD1D7B7-8E08-AC2E-222E-373CA6B19F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7976" y="4518211"/>
            <a:ext cx="1868023" cy="1892113"/>
          </a:xfrm>
          <a:prstGeom prst="rect">
            <a:avLst/>
          </a:prstGeom>
        </p:spPr>
      </p:pic>
      <p:pic>
        <p:nvPicPr>
          <p:cNvPr id="36" name="Picture 35" descr="A person's hands in a transparent cloth&#10;&#10;Description automatically generated">
            <a:extLst>
              <a:ext uri="{FF2B5EF4-FFF2-40B4-BE49-F238E27FC236}">
                <a16:creationId xmlns:a16="http://schemas.microsoft.com/office/drawing/2014/main" id="{28A35B92-EC36-F197-F37C-1832907BCB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588" y="403411"/>
            <a:ext cx="1911326" cy="1896035"/>
          </a:xfrm>
          <a:prstGeom prst="rect">
            <a:avLst/>
          </a:prstGeom>
        </p:spPr>
      </p:pic>
      <p:pic>
        <p:nvPicPr>
          <p:cNvPr id="3" name="Picture 2" descr="A painting of a person's head with white liquid on it&#10;&#10;Description automatically generated">
            <a:extLst>
              <a:ext uri="{FF2B5EF4-FFF2-40B4-BE49-F238E27FC236}">
                <a16:creationId xmlns:a16="http://schemas.microsoft.com/office/drawing/2014/main" id="{E2C18E91-1B9D-0CFE-276A-23E3D29766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8210" y="403410"/>
            <a:ext cx="1755700" cy="1896035"/>
          </a:xfrm>
          <a:prstGeom prst="rect">
            <a:avLst/>
          </a:prstGeom>
        </p:spPr>
      </p:pic>
    </p:spTree>
    <p:extLst>
      <p:ext uri="{BB962C8B-B14F-4D97-AF65-F5344CB8AC3E}">
        <p14:creationId xmlns:p14="http://schemas.microsoft.com/office/powerpoint/2010/main" val="312570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6523" y="548149"/>
            <a:ext cx="4940840" cy="1323439"/>
          </a:xfrm>
          <a:prstGeom prst="rect">
            <a:avLst/>
          </a:prstGeom>
          <a:noFill/>
        </p:spPr>
        <p:txBody>
          <a:bodyPr wrap="square" rtlCol="0">
            <a:spAutoFit/>
          </a:bodyPr>
          <a:lstStyle/>
          <a:p>
            <a:r>
              <a:rPr lang="fr-CA" sz="4000" b="1">
                <a:solidFill>
                  <a:schemeClr val="bg1"/>
                </a:solidFill>
                <a:latin typeface="Montserrat Black" panose="00000A00000000000000" pitchFamily="50" charset="0"/>
                <a:ea typeface="Lato" panose="020F0502020204030203" pitchFamily="34" charset="0"/>
                <a:cs typeface="Lato" panose="020F0502020204030203" pitchFamily="34" charset="0"/>
              </a:rPr>
              <a:t>PLUS DE DÉTAILS</a:t>
            </a:r>
          </a:p>
        </p:txBody>
      </p:sp>
      <p:cxnSp>
        <p:nvCxnSpPr>
          <p:cNvPr id="19" name="Straight Connector 18"/>
          <p:cNvCxnSpPr/>
          <p:nvPr/>
        </p:nvCxnSpPr>
        <p:spPr>
          <a:xfrm>
            <a:off x="1007465" y="1985965"/>
            <a:ext cx="804467" cy="42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6523" y="2646603"/>
            <a:ext cx="4570887" cy="2400657"/>
          </a:xfrm>
          <a:prstGeom prst="rect">
            <a:avLst/>
          </a:prstGeom>
          <a:noFill/>
        </p:spPr>
        <p:txBody>
          <a:bodyPr wrap="square" lIns="91440" tIns="45720" rIns="91440" bIns="45720" rtlCol="0" anchor="t">
            <a:spAutoFit/>
          </a:bodyPr>
          <a:lstStyle/>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r>
              <a:rPr lang="fr-CA" sz="1000">
                <a:solidFill>
                  <a:schemeClr val="bg1"/>
                </a:solidFill>
                <a:latin typeface="Lato"/>
                <a:ea typeface="Lato"/>
                <a:cs typeface="Lato"/>
              </a:rPr>
              <a:t>L’histoire principale serait au centre (télé et écran centre) puis l’imagerie de la psychose serait sur les côtés.</a:t>
            </a:r>
          </a:p>
          <a:p>
            <a:endParaRPr lang="fr-CA" sz="1000">
              <a:solidFill>
                <a:schemeClr val="bg1"/>
              </a:solidFill>
              <a:latin typeface="Lato"/>
              <a:ea typeface="Lato"/>
              <a:cs typeface="Lato"/>
            </a:endParaRPr>
          </a:p>
          <a:p>
            <a:r>
              <a:rPr lang="fr-CA" sz="1000">
                <a:solidFill>
                  <a:schemeClr val="bg1"/>
                </a:solidFill>
                <a:latin typeface="Lato"/>
                <a:ea typeface="Lato"/>
                <a:cs typeface="Lato"/>
              </a:rPr>
              <a:t>Au début il regarde la télé puis , il se lève debout et se tourne vers la caméra, la caméra zoom sur lui et ce </a:t>
            </a:r>
            <a:r>
              <a:rPr lang="fr-CA" sz="1000" err="1">
                <a:solidFill>
                  <a:schemeClr val="bg1"/>
                </a:solidFill>
                <a:latin typeface="Lato"/>
                <a:ea typeface="Lato"/>
                <a:cs typeface="Lato"/>
              </a:rPr>
              <a:t>dézoom</a:t>
            </a:r>
            <a:r>
              <a:rPr lang="fr-CA" sz="1000">
                <a:solidFill>
                  <a:schemeClr val="bg1"/>
                </a:solidFill>
                <a:latin typeface="Lato"/>
                <a:ea typeface="Lato"/>
                <a:cs typeface="Lato"/>
              </a:rPr>
              <a:t> après une pause. Quand elle est dézoomer Alex ce retrouve entourer d’objet volant (cubes/mains) qui se mettent à bouger. Différents plans d’Alex  qui lutte avec la psychose (plans rapprochés, flou filé), quelques flashs. Après un certain temps Alex tombe au sol et se retrouve dans la première scène avec la télé et rampe pour la débrancher (imagerie plus intense, réapparition des cubes/mains). Après cela il ce re-assoit sur le pouf et regarde la télé.</a:t>
            </a: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478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6523" y="634413"/>
            <a:ext cx="4940840" cy="1938992"/>
          </a:xfrm>
          <a:prstGeom prst="rect">
            <a:avLst/>
          </a:prstGeom>
          <a:noFill/>
        </p:spPr>
        <p:txBody>
          <a:bodyPr wrap="square" rtlCol="0">
            <a:spAutoFit/>
          </a:bodyPr>
          <a:lstStyle/>
          <a:p>
            <a:r>
              <a:rPr lang="en-US" sz="4000" b="1">
                <a:solidFill>
                  <a:schemeClr val="bg1"/>
                </a:solidFill>
                <a:latin typeface="Montserrat Black" panose="00000A00000000000000" pitchFamily="50" charset="0"/>
                <a:ea typeface="Lato" panose="020F0502020204030203" pitchFamily="34" charset="0"/>
                <a:cs typeface="Lato" panose="020F0502020204030203" pitchFamily="34" charset="0"/>
              </a:rPr>
              <a:t>AU NIVEAU DE L’IMAGERIE DE LA PSYCHOSE</a:t>
            </a:r>
            <a:endParaRPr lang="fr-CA" sz="4000" b="1">
              <a:solidFill>
                <a:schemeClr val="bg1"/>
              </a:solidFill>
              <a:latin typeface="Montserrat Black" panose="00000A00000000000000" pitchFamily="50" charset="0"/>
              <a:ea typeface="Lato" panose="020F0502020204030203" pitchFamily="34" charset="0"/>
              <a:cs typeface="Lato" panose="020F0502020204030203" pitchFamily="34" charset="0"/>
            </a:endParaRPr>
          </a:p>
        </p:txBody>
      </p:sp>
      <p:cxnSp>
        <p:nvCxnSpPr>
          <p:cNvPr id="19" name="Straight Connector 18"/>
          <p:cNvCxnSpPr/>
          <p:nvPr/>
        </p:nvCxnSpPr>
        <p:spPr>
          <a:xfrm>
            <a:off x="1007465" y="1985965"/>
            <a:ext cx="804467" cy="42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6523" y="2646603"/>
            <a:ext cx="4570887" cy="2092881"/>
          </a:xfrm>
          <a:prstGeom prst="rect">
            <a:avLst/>
          </a:prstGeom>
          <a:noFill/>
        </p:spPr>
        <p:txBody>
          <a:bodyPr wrap="square" lIns="91440" tIns="45720" rIns="91440" bIns="45720" rtlCol="0" anchor="t">
            <a:spAutoFit/>
          </a:bodyPr>
          <a:lstStyle/>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r>
              <a:rPr lang="fr-CA" sz="1000">
                <a:solidFill>
                  <a:schemeClr val="bg1"/>
                </a:solidFill>
                <a:latin typeface="Lato" panose="020F0502020204030203" pitchFamily="34" charset="0"/>
                <a:ea typeface="Lato" panose="020F0502020204030203" pitchFamily="34" charset="0"/>
                <a:cs typeface="Lato" panose="020F0502020204030203" pitchFamily="34" charset="0"/>
              </a:rPr>
              <a:t>Première niveau d’imagerie serait la télé au centre, car il regarde lui-même assis sur le pouf qui regarde lui encore, etc. (</a:t>
            </a:r>
            <a:r>
              <a:rPr lang="fr-CA" sz="1000" err="1">
                <a:solidFill>
                  <a:schemeClr val="bg1"/>
                </a:solidFill>
                <a:latin typeface="Lato" panose="020F0502020204030203" pitchFamily="34" charset="0"/>
                <a:ea typeface="Lato" panose="020F0502020204030203" pitchFamily="34" charset="0"/>
                <a:cs typeface="Lato" panose="020F0502020204030203" pitchFamily="34" charset="0"/>
              </a:rPr>
              <a:t>inception</a:t>
            </a:r>
            <a:r>
              <a:rPr lang="fr-CA" sz="1000">
                <a:solidFill>
                  <a:schemeClr val="bg1"/>
                </a:solidFill>
                <a:latin typeface="Lato" panose="020F0502020204030203" pitchFamily="34" charset="0"/>
                <a:ea typeface="Lato" panose="020F0502020204030203" pitchFamily="34" charset="0"/>
                <a:cs typeface="Lato" panose="020F0502020204030203" pitchFamily="34" charset="0"/>
              </a:rPr>
              <a:t>)</a:t>
            </a: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r>
              <a:rPr lang="fr-CA" sz="1000">
                <a:solidFill>
                  <a:schemeClr val="bg1"/>
                </a:solidFill>
                <a:latin typeface="Lato" panose="020F0502020204030203" pitchFamily="34" charset="0"/>
                <a:ea typeface="Lato" panose="020F0502020204030203" pitchFamily="34" charset="0"/>
                <a:cs typeface="Lato" panose="020F0502020204030203" pitchFamily="34" charset="0"/>
              </a:rPr>
              <a:t>Deuxième niveau d’imagerie serait les objets volants, mains et cubes, puis nous pourront jouer avec des cubes en 3D pour l’imagerie (sur les côtés).</a:t>
            </a: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r>
              <a:rPr lang="fr-CA" sz="1000">
                <a:solidFill>
                  <a:schemeClr val="bg1"/>
                </a:solidFill>
                <a:latin typeface="Lato" panose="020F0502020204030203" pitchFamily="34" charset="0"/>
                <a:ea typeface="Lato" panose="020F0502020204030203" pitchFamily="34" charset="0"/>
                <a:cs typeface="Lato" panose="020F0502020204030203" pitchFamily="34" charset="0"/>
              </a:rPr>
              <a:t>Troisième serait des plans rapprochés d’Alex (Yeux, Bouche, </a:t>
            </a:r>
            <a:r>
              <a:rPr lang="fr-CA" sz="1000" err="1">
                <a:solidFill>
                  <a:schemeClr val="bg1"/>
                </a:solidFill>
                <a:latin typeface="Lato" panose="020F0502020204030203" pitchFamily="34" charset="0"/>
                <a:ea typeface="Lato" panose="020F0502020204030203" pitchFamily="34" charset="0"/>
                <a:cs typeface="Lato" panose="020F0502020204030203" pitchFamily="34" charset="0"/>
              </a:rPr>
              <a:t>etc</a:t>
            </a:r>
            <a:r>
              <a:rPr lang="fr-CA" sz="1000">
                <a:solidFill>
                  <a:schemeClr val="bg1"/>
                </a:solidFill>
                <a:latin typeface="Lato" panose="020F0502020204030203" pitchFamily="34" charset="0"/>
                <a:ea typeface="Lato" panose="020F0502020204030203" pitchFamily="34" charset="0"/>
                <a:cs typeface="Lato" panose="020F0502020204030203" pitchFamily="34" charset="0"/>
              </a:rPr>
              <a:t>) en macro pour remontrez la lutte.</a:t>
            </a: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r>
              <a:rPr lang="fr-CA" sz="1000">
                <a:solidFill>
                  <a:schemeClr val="bg1"/>
                </a:solidFill>
                <a:latin typeface="Lato" panose="020F0502020204030203" pitchFamily="34" charset="0"/>
                <a:ea typeface="Lato" panose="020F0502020204030203" pitchFamily="34" charset="0"/>
                <a:cs typeface="Lato" panose="020F0502020204030203" pitchFamily="34" charset="0"/>
              </a:rPr>
              <a:t>Quatrième serait la peinture,  sur lui, un jeu de textures (overlay, etc.)</a:t>
            </a: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fr-CA" sz="100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2" name="Picture Placeholder 22" descr="A person sitting in a chair&#10;&#10;Description automatically generated">
            <a:extLst>
              <a:ext uri="{FF2B5EF4-FFF2-40B4-BE49-F238E27FC236}">
                <a16:creationId xmlns:a16="http://schemas.microsoft.com/office/drawing/2014/main" id="{9E95AC8A-DE71-F460-0143-FC6671F1B89A}"/>
              </a:ext>
            </a:extLst>
          </p:cNvPr>
          <p:cNvPicPr>
            <a:picLocks noChangeAspect="1"/>
          </p:cNvPicPr>
          <p:nvPr/>
        </p:nvPicPr>
        <p:blipFill>
          <a:blip r:embed="rId3">
            <a:extLst>
              <a:ext uri="{28A0092B-C50C-407E-A947-70E740481C1C}">
                <a14:useLocalDpi xmlns:a14="http://schemas.microsoft.com/office/drawing/2010/main" val="0"/>
              </a:ext>
            </a:extLst>
          </a:blip>
          <a:srcRect t="16450" b="16450"/>
          <a:stretch>
            <a:fillRect/>
          </a:stretch>
        </p:blipFill>
        <p:spPr>
          <a:xfrm>
            <a:off x="6854454" y="600883"/>
            <a:ext cx="2034661" cy="2045340"/>
          </a:xfrm>
          <a:prstGeom prst="rect">
            <a:avLst/>
          </a:prstGeom>
        </p:spPr>
      </p:pic>
      <p:pic>
        <p:nvPicPr>
          <p:cNvPr id="3" name="Picture Placeholder 15" descr="A person with hands around his face&#10;&#10;Description automatically generated">
            <a:extLst>
              <a:ext uri="{FF2B5EF4-FFF2-40B4-BE49-F238E27FC236}">
                <a16:creationId xmlns:a16="http://schemas.microsoft.com/office/drawing/2014/main" id="{207CBDA3-F251-3096-2B53-B0FDA54F2174}"/>
              </a:ext>
            </a:extLst>
          </p:cNvPr>
          <p:cNvPicPr>
            <a:picLocks noChangeAspect="1"/>
          </p:cNvPicPr>
          <p:nvPr/>
        </p:nvPicPr>
        <p:blipFill>
          <a:blip r:embed="rId4">
            <a:extLst>
              <a:ext uri="{28A0092B-C50C-407E-A947-70E740481C1C}">
                <a14:useLocalDpi xmlns:a14="http://schemas.microsoft.com/office/drawing/2010/main" val="0"/>
              </a:ext>
            </a:extLst>
          </a:blip>
          <a:srcRect l="1173" r="1173"/>
          <a:stretch>
            <a:fillRect/>
          </a:stretch>
        </p:blipFill>
        <p:spPr>
          <a:xfrm>
            <a:off x="9153844" y="600883"/>
            <a:ext cx="1995577" cy="2045340"/>
          </a:xfrm>
          <a:prstGeom prst="rect">
            <a:avLst/>
          </a:prstGeom>
        </p:spPr>
      </p:pic>
      <p:pic>
        <p:nvPicPr>
          <p:cNvPr id="4" name="Picture 3" descr="A painting of a person's head with white liquid on it&#10;&#10;Description automatically generated">
            <a:extLst>
              <a:ext uri="{FF2B5EF4-FFF2-40B4-BE49-F238E27FC236}">
                <a16:creationId xmlns:a16="http://schemas.microsoft.com/office/drawing/2014/main" id="{3FB12AE5-747F-D1C6-D9CF-E86B4AD64B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3844" y="2843449"/>
            <a:ext cx="2526322" cy="2780974"/>
          </a:xfrm>
          <a:prstGeom prst="rect">
            <a:avLst/>
          </a:prstGeom>
        </p:spPr>
      </p:pic>
      <p:pic>
        <p:nvPicPr>
          <p:cNvPr id="5" name="Picture Placeholder 29" descr="A collage of different images of eyes&#10;&#10;Description automatically generated">
            <a:extLst>
              <a:ext uri="{FF2B5EF4-FFF2-40B4-BE49-F238E27FC236}">
                <a16:creationId xmlns:a16="http://schemas.microsoft.com/office/drawing/2014/main" id="{BEF50742-17B9-993C-EF42-C800B8778FD2}"/>
              </a:ext>
            </a:extLst>
          </p:cNvPr>
          <p:cNvPicPr>
            <a:picLocks noChangeAspect="1"/>
          </p:cNvPicPr>
          <p:nvPr/>
        </p:nvPicPr>
        <p:blipFill>
          <a:blip r:embed="rId6">
            <a:extLst>
              <a:ext uri="{28A0092B-C50C-407E-A947-70E740481C1C}">
                <a14:useLocalDpi xmlns:a14="http://schemas.microsoft.com/office/drawing/2010/main" val="0"/>
              </a:ext>
            </a:extLst>
          </a:blip>
          <a:srcRect l="16921" r="16921"/>
          <a:stretch>
            <a:fillRect/>
          </a:stretch>
        </p:blipFill>
        <p:spPr>
          <a:xfrm>
            <a:off x="6947065" y="2843449"/>
            <a:ext cx="1849438" cy="3952875"/>
          </a:xfrm>
          <a:prstGeom prst="rect">
            <a:avLst/>
          </a:prstGeom>
        </p:spPr>
      </p:pic>
    </p:spTree>
    <p:extLst>
      <p:ext uri="{BB962C8B-B14F-4D97-AF65-F5344CB8AC3E}">
        <p14:creationId xmlns:p14="http://schemas.microsoft.com/office/powerpoint/2010/main" val="17827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18</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Lato</vt:lpstr>
      <vt:lpstr>Montserrat Black</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Gonzalez-Barrera, Joshua</dc:creator>
  <cp:lastModifiedBy>Gonzalez-Barrera, Joshua</cp:lastModifiedBy>
  <cp:revision>2</cp:revision>
  <dcterms:created xsi:type="dcterms:W3CDTF">2023-11-03T13:14:23Z</dcterms:created>
  <dcterms:modified xsi:type="dcterms:W3CDTF">2024-10-28T23:54:36Z</dcterms:modified>
</cp:coreProperties>
</file>