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D592F-7FC5-4FF0-95E9-A25BF4F18575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755398-DFC3-41DD-B971-A9BFF666DED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4736184" y="1583374"/>
            <a:ext cx="2016224" cy="1389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Registrar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1175913" y="1646168"/>
            <a:ext cx="628725" cy="6737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/>
          <p:cNvSpPr/>
          <p:nvPr/>
        </p:nvSpPr>
        <p:spPr>
          <a:xfrm>
            <a:off x="886312" y="2319948"/>
            <a:ext cx="1210019" cy="146299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enos 16"/>
          <p:cNvSpPr/>
          <p:nvPr/>
        </p:nvSpPr>
        <p:spPr>
          <a:xfrm rot="5400000">
            <a:off x="1036471" y="3828141"/>
            <a:ext cx="629914" cy="393828"/>
          </a:xfrm>
          <a:prstGeom prst="mathMin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enos 18"/>
          <p:cNvSpPr/>
          <p:nvPr/>
        </p:nvSpPr>
        <p:spPr>
          <a:xfrm rot="5400000">
            <a:off x="1337060" y="3833587"/>
            <a:ext cx="629917" cy="382942"/>
          </a:xfrm>
          <a:prstGeom prst="mathMin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enos 19"/>
          <p:cNvSpPr/>
          <p:nvPr/>
        </p:nvSpPr>
        <p:spPr>
          <a:xfrm rot="20134472">
            <a:off x="1532568" y="2338209"/>
            <a:ext cx="818783" cy="487076"/>
          </a:xfrm>
          <a:prstGeom prst="mathMin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enos 20"/>
          <p:cNvSpPr/>
          <p:nvPr/>
        </p:nvSpPr>
        <p:spPr>
          <a:xfrm rot="12512722">
            <a:off x="635702" y="2320777"/>
            <a:ext cx="853272" cy="465537"/>
          </a:xfrm>
          <a:prstGeom prst="mathMin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dobrada 21"/>
          <p:cNvSpPr/>
          <p:nvPr/>
        </p:nvSpPr>
        <p:spPr>
          <a:xfrm>
            <a:off x="3558971" y="1808492"/>
            <a:ext cx="817173" cy="673420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 dobrada 22"/>
          <p:cNvSpPr/>
          <p:nvPr/>
        </p:nvSpPr>
        <p:spPr>
          <a:xfrm flipV="1">
            <a:off x="3558971" y="3943647"/>
            <a:ext cx="810546" cy="754042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499364" y="2612848"/>
            <a:ext cx="1876780" cy="11700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inicial</a:t>
            </a:r>
            <a:endParaRPr lang="pt-BR" dirty="0"/>
          </a:p>
        </p:txBody>
      </p:sp>
      <p:sp>
        <p:nvSpPr>
          <p:cNvPr id="39" name="Elipse 38"/>
          <p:cNvSpPr/>
          <p:nvPr/>
        </p:nvSpPr>
        <p:spPr>
          <a:xfrm>
            <a:off x="2575944" y="2662100"/>
            <a:ext cx="288032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4" name="Elipse 53"/>
          <p:cNvSpPr/>
          <p:nvPr/>
        </p:nvSpPr>
        <p:spPr>
          <a:xfrm>
            <a:off x="4880335" y="1663439"/>
            <a:ext cx="288032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5" name="Seta para a direita 54"/>
          <p:cNvSpPr/>
          <p:nvPr/>
        </p:nvSpPr>
        <p:spPr>
          <a:xfrm>
            <a:off x="6896424" y="2930677"/>
            <a:ext cx="864096" cy="57772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Arco 55"/>
          <p:cNvSpPr/>
          <p:nvPr/>
        </p:nvSpPr>
        <p:spPr>
          <a:xfrm rot="11276246">
            <a:off x="1408772" y="2003744"/>
            <a:ext cx="279139" cy="16850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>
            <a:off x="1922831" y="2989979"/>
            <a:ext cx="492585" cy="22956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 rot="5400000">
            <a:off x="5444928" y="3236032"/>
            <a:ext cx="598735" cy="22956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4700958" y="3710099"/>
            <a:ext cx="2016224" cy="14133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Login</a:t>
            </a:r>
            <a:r>
              <a:rPr lang="pt-BR" dirty="0" smtClean="0"/>
              <a:t> e senha</a:t>
            </a:r>
            <a:endParaRPr lang="pt-BR" dirty="0"/>
          </a:p>
        </p:txBody>
      </p:sp>
      <p:sp>
        <p:nvSpPr>
          <p:cNvPr id="30" name="Elipse 29"/>
          <p:cNvSpPr/>
          <p:nvPr/>
        </p:nvSpPr>
        <p:spPr>
          <a:xfrm>
            <a:off x="4853762" y="3782942"/>
            <a:ext cx="288032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8" name="Lua 7"/>
          <p:cNvSpPr/>
          <p:nvPr/>
        </p:nvSpPr>
        <p:spPr>
          <a:xfrm>
            <a:off x="1364549" y="2761759"/>
            <a:ext cx="253544" cy="323150"/>
          </a:xfrm>
          <a:prstGeom prst="mo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enos 30"/>
          <p:cNvSpPr/>
          <p:nvPr/>
        </p:nvSpPr>
        <p:spPr>
          <a:xfrm rot="5400000">
            <a:off x="1278649" y="3149625"/>
            <a:ext cx="436563" cy="196914"/>
          </a:xfrm>
          <a:prstGeom prst="mathMinu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Menos 32"/>
          <p:cNvSpPr/>
          <p:nvPr/>
        </p:nvSpPr>
        <p:spPr>
          <a:xfrm>
            <a:off x="1280897" y="3219541"/>
            <a:ext cx="436563" cy="196914"/>
          </a:xfrm>
          <a:prstGeom prst="mathMin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091382" y="692696"/>
            <a:ext cx="18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err="1" smtClean="0"/>
              <a:t>Story</a:t>
            </a:r>
            <a:r>
              <a:rPr lang="pt-BR" b="1" i="1" dirty="0" err="1"/>
              <a:t>b</a:t>
            </a:r>
            <a:r>
              <a:rPr lang="pt-BR" b="1" i="1" dirty="0" err="1" smtClean="0"/>
              <a:t>oard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25965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6255732" y="2369499"/>
            <a:ext cx="2031371" cy="1413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Alugue agora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2220194" y="768863"/>
            <a:ext cx="864096" cy="3811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208219" y="252771"/>
            <a:ext cx="2016224" cy="14133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Localização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201304" y="4630694"/>
            <a:ext cx="2031369" cy="14133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Destaques</a:t>
            </a:r>
            <a:endParaRPr lang="pt-BR" dirty="0"/>
          </a:p>
        </p:txBody>
      </p:sp>
      <p:sp>
        <p:nvSpPr>
          <p:cNvPr id="9" name="Seta em curva para a esquerda 8"/>
          <p:cNvSpPr/>
          <p:nvPr/>
        </p:nvSpPr>
        <p:spPr>
          <a:xfrm>
            <a:off x="8287103" y="1136787"/>
            <a:ext cx="807134" cy="1485600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156432" y="4630667"/>
            <a:ext cx="2009395" cy="1413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 escolhe o veículo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 flipH="1">
            <a:off x="5222758" y="5146784"/>
            <a:ext cx="869946" cy="3811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5400000">
            <a:off x="6874824" y="4040035"/>
            <a:ext cx="661240" cy="3811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5289693" y="768863"/>
            <a:ext cx="864096" cy="3811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85709" y="267978"/>
            <a:ext cx="288032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6364000" y="393193"/>
            <a:ext cx="288032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6353114" y="2520725"/>
            <a:ext cx="288032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3" name="Elipse 22"/>
          <p:cNvSpPr/>
          <p:nvPr/>
        </p:nvSpPr>
        <p:spPr>
          <a:xfrm>
            <a:off x="3331455" y="4696277"/>
            <a:ext cx="288032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6353114" y="4825373"/>
            <a:ext cx="288032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206534" y="252771"/>
            <a:ext cx="2016224" cy="138940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Área do Cliente</a:t>
            </a:r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3331455" y="336147"/>
            <a:ext cx="288032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3206534" y="2369472"/>
            <a:ext cx="2083159" cy="1413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 realiza o pagamento</a:t>
            </a:r>
          </a:p>
        </p:txBody>
      </p:sp>
      <p:sp>
        <p:nvSpPr>
          <p:cNvPr id="27" name="Elipse 26"/>
          <p:cNvSpPr/>
          <p:nvPr/>
        </p:nvSpPr>
        <p:spPr>
          <a:xfrm>
            <a:off x="3385709" y="2461681"/>
            <a:ext cx="298606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  <a:endParaRPr lang="pt-BR" dirty="0"/>
          </a:p>
        </p:txBody>
      </p:sp>
      <p:sp>
        <p:nvSpPr>
          <p:cNvPr id="28" name="Seta para a direita 27"/>
          <p:cNvSpPr/>
          <p:nvPr/>
        </p:nvSpPr>
        <p:spPr>
          <a:xfrm rot="16200000">
            <a:off x="3830509" y="4040035"/>
            <a:ext cx="661240" cy="3811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 para a direita 28"/>
          <p:cNvSpPr/>
          <p:nvPr/>
        </p:nvSpPr>
        <p:spPr>
          <a:xfrm flipH="1">
            <a:off x="2214344" y="2842136"/>
            <a:ext cx="869946" cy="3811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137035" y="2369499"/>
            <a:ext cx="2083159" cy="14133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Locação finalizada</a:t>
            </a:r>
          </a:p>
        </p:txBody>
      </p:sp>
      <p:sp>
        <p:nvSpPr>
          <p:cNvPr id="32" name="Elipse 31"/>
          <p:cNvSpPr/>
          <p:nvPr/>
        </p:nvSpPr>
        <p:spPr>
          <a:xfrm>
            <a:off x="251520" y="2461681"/>
            <a:ext cx="720080" cy="32141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5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111</TotalTime>
  <Words>35</Words>
  <Application>Microsoft Office PowerPoint</Application>
  <PresentationFormat>Apresentação na tela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Integração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14</cp:revision>
  <dcterms:created xsi:type="dcterms:W3CDTF">2019-09-11T18:05:05Z</dcterms:created>
  <dcterms:modified xsi:type="dcterms:W3CDTF">2019-09-18T18:45:34Z</dcterms:modified>
</cp:coreProperties>
</file>