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0"/>
  </p:notesMasterIdLst>
  <p:sldIdLst>
    <p:sldId id="257" r:id="rId2"/>
    <p:sldId id="260" r:id="rId3"/>
    <p:sldId id="262" r:id="rId4"/>
    <p:sldId id="261" r:id="rId5"/>
    <p:sldId id="270" r:id="rId6"/>
    <p:sldId id="271" r:id="rId7"/>
    <p:sldId id="275" r:id="rId8"/>
    <p:sldId id="276" r:id="rId9"/>
    <p:sldId id="277" r:id="rId10"/>
    <p:sldId id="274" r:id="rId11"/>
    <p:sldId id="27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embeddedFontLst>
    <p:embeddedFont>
      <p:font typeface="메이플스토리" panose="02000300000000000000" pitchFamily="2" charset="-127"/>
      <p:regular r:id="rId21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6158" y="2228671"/>
            <a:ext cx="7079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Data is Beautiful</a:t>
            </a:r>
            <a:endParaRPr lang="ko-KR" altLang="en-US" sz="72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이재헌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이주희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채윤길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사고뭉치 부서를 찾아라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9997" y="498947"/>
            <a:ext cx="545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부서 별 사고율</a:t>
            </a:r>
          </a:p>
        </p:txBody>
      </p:sp>
    </p:spTree>
    <p:extLst>
      <p:ext uri="{BB962C8B-B14F-4D97-AF65-F5344CB8AC3E}">
        <p14:creationId xmlns:p14="http://schemas.microsoft.com/office/powerpoint/2010/main" val="1420444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4050" y="1727732"/>
            <a:ext cx="832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7" y="2497173"/>
            <a:ext cx="4958943" cy="127642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사고뭉치 부서는 어디인가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148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832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내용을 입력하세요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64965" y="2091297"/>
            <a:ext cx="1004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3131" y="1006929"/>
            <a:ext cx="61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내용을 입력하세요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64965" y="2091297"/>
            <a:ext cx="1004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3131" y="1006929"/>
            <a:ext cx="61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8643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내용을 입력하세요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64965" y="2091297"/>
            <a:ext cx="1004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3131" y="1006929"/>
            <a:ext cx="61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0645" y="2447473"/>
            <a:ext cx="45107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나눔스퀘어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338" y="2497976"/>
            <a:ext cx="181652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제목을 입력합니다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7460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제목을 입력합니다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6659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제목을 입력합니다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15956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제목을 입력합니다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181652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제목을 입력합니다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7460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제목을 입력합니다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6659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제목을 입력합니다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15956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제목을 입력합니다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4050" y="1727732"/>
            <a:ext cx="7328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7" y="2497173"/>
            <a:ext cx="4958943" cy="127642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사고뭉치 부서는 어디인가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사고뭉치 부서를 찾아라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9997" y="498947"/>
            <a:ext cx="545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부서 별 사고 관련 테이블</a:t>
            </a:r>
          </a:p>
        </p:txBody>
      </p:sp>
      <p:graphicFrame>
        <p:nvGraphicFramePr>
          <p:cNvPr id="11" name="표 13">
            <a:extLst>
              <a:ext uri="{FF2B5EF4-FFF2-40B4-BE49-F238E27FC236}">
                <a16:creationId xmlns:a16="http://schemas.microsoft.com/office/drawing/2014/main" id="{E6331768-7CE8-40D3-9173-9FC5F3A41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602675"/>
              </p:ext>
            </p:extLst>
          </p:nvPr>
        </p:nvGraphicFramePr>
        <p:xfrm>
          <a:off x="1830665" y="1771831"/>
          <a:ext cx="8128000" cy="4079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298762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368865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295710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87501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부서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사고 건수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직원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사고율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466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R&amp;D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134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787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17.02%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21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103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630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16.34%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26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Marketing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138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858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16.08%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43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Support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345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2229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15.47%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1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Prouduct_Mng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132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902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14.63%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77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Sales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587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4140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14.17%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31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Technical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381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2720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14.00%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45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IT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164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1227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13.36%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571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Accounting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96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767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12.51%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64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HR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89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739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12.04%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898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25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사고뭉치 부서를 찾아라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9997" y="498947"/>
            <a:ext cx="545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부서 별 사고율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R&amp;D, </a:t>
            </a:r>
            <a:r>
              <a:rPr lang="en-US" altLang="ko-KR" sz="2000" spc="-150" dirty="0" err="1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Mangemet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,Marketing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상위권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03BA1-E22C-4C09-8545-543C5FCB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38" y="1591704"/>
            <a:ext cx="10122020" cy="471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1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사고뭉치 부서를 찾아라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9997" y="498947"/>
            <a:ext cx="545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부서 별 사고율과 근무 시간의 관계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역비례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..?</a:t>
            </a:r>
            <a:endParaRPr lang="ko-KR" altLang="en-US" sz="2000" spc="-150" dirty="0">
              <a:solidFill>
                <a:srgbClr val="00002F"/>
              </a:solidFill>
              <a:highlight>
                <a:srgbClr val="C0C0C0"/>
              </a:highligh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03BA1-E22C-4C09-8545-543C5FCB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1310" y="1591704"/>
            <a:ext cx="9430075" cy="471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2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이직의 원인과 현재상황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2745" y="498947"/>
            <a:ext cx="599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부서 별 사고율과 연차의 관계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흠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..</a:t>
            </a:r>
            <a:endParaRPr lang="ko-KR" altLang="en-US" sz="2000" spc="-150" dirty="0">
              <a:solidFill>
                <a:srgbClr val="00002F"/>
              </a:solidFill>
              <a:highlight>
                <a:srgbClr val="C0C0C0"/>
              </a:highligh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03BA1-E22C-4C09-8545-543C5FCB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1310" y="1658301"/>
            <a:ext cx="9430075" cy="458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사고뭉치 부서를 찾아라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9997" y="498947"/>
            <a:ext cx="545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부서 별 사고율과 평균 프로젝트 수 관계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흠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..</a:t>
            </a:r>
            <a:endParaRPr lang="ko-KR" altLang="en-US" sz="2000" spc="-150" dirty="0">
              <a:solidFill>
                <a:srgbClr val="00002F"/>
              </a:solidFill>
              <a:highlight>
                <a:srgbClr val="C0C0C0"/>
              </a:highligh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03BA1-E22C-4C09-8545-543C5FCB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1311" y="1658301"/>
            <a:ext cx="9430073" cy="458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255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224</Words>
  <Application>Microsoft Office PowerPoint</Application>
  <PresentationFormat>와이드스크린</PresentationFormat>
  <Paragraphs>106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메이플스토리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JH</cp:lastModifiedBy>
  <cp:revision>7</cp:revision>
  <dcterms:created xsi:type="dcterms:W3CDTF">2017-05-29T09:12:16Z</dcterms:created>
  <dcterms:modified xsi:type="dcterms:W3CDTF">2021-09-08T18:07:43Z</dcterms:modified>
</cp:coreProperties>
</file>