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83" r:id="rId4"/>
    <p:sldId id="261" r:id="rId5"/>
    <p:sldId id="270" r:id="rId6"/>
    <p:sldId id="271" r:id="rId7"/>
    <p:sldId id="275" r:id="rId8"/>
    <p:sldId id="272" r:id="rId9"/>
    <p:sldId id="279" r:id="rId10"/>
    <p:sldId id="280" r:id="rId11"/>
    <p:sldId id="281" r:id="rId12"/>
    <p:sldId id="284" r:id="rId13"/>
    <p:sldId id="288" r:id="rId14"/>
    <p:sldId id="285" r:id="rId15"/>
    <p:sldId id="289" r:id="rId16"/>
    <p:sldId id="286" r:id="rId17"/>
    <p:sldId id="290" r:id="rId18"/>
    <p:sldId id="297" r:id="rId19"/>
    <p:sldId id="291" r:id="rId20"/>
    <p:sldId id="287" r:id="rId21"/>
    <p:sldId id="294" r:id="rId22"/>
    <p:sldId id="296" r:id="rId23"/>
    <p:sldId id="292" r:id="rId24"/>
    <p:sldId id="269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메이플스토리" panose="02000300000000000000" pitchFamily="2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80" y="2228671"/>
            <a:ext cx="783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interesting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이직은 음의 상관관계를 가진다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급여가 낮을수록 이직률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UP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75079"/>
            <a:ext cx="943007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 별  급여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(low,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medium,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high)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 5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차 까지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Low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비율이 높아짐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043" y="1658301"/>
            <a:ext cx="7332608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193" y="1727732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0730" y="2497173"/>
            <a:ext cx="6330540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돈 많이 주면 </a:t>
            </a:r>
            <a:r>
              <a:rPr lang="ko-KR" altLang="en-US" sz="3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만족할래</a:t>
            </a:r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5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금전순이잖아요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 플롯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직장 만족도의 관계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9251" y="1675079"/>
            <a:ext cx="219419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467" y="1727732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7637" y="2497173"/>
            <a:ext cx="6836726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730" y="49894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산점도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연차에 따른 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만족도가 낮은 직원들은 퇴사를 하는 경향을 보인다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78" y="1675080"/>
            <a:ext cx="3767244" cy="45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6632" y="172773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1552" y="2497173"/>
            <a:ext cx="6248897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81530"/>
              </p:ext>
            </p:extLst>
          </p:nvPr>
        </p:nvGraphicFramePr>
        <p:xfrm>
          <a:off x="762667" y="2653147"/>
          <a:ext cx="9884867" cy="1551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512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승진여부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YES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3.75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 여부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966" y="2341927"/>
            <a:ext cx="2507465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674" y="2325149"/>
            <a:ext cx="2507465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2267" y="2325149"/>
            <a:ext cx="2507465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281451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연차순이잖아요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956" y="1675080"/>
            <a:ext cx="3396088" cy="45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7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돈 많이 주면 </a:t>
            </a:r>
            <a:r>
              <a:rPr lang="ko-KR" altLang="en-US" sz="2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만족할래</a:t>
            </a: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bright="-6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31" y="1727732"/>
            <a:ext cx="827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7468" y="2497173"/>
            <a:ext cx="9857065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!!!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2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0214"/>
              </p:ext>
            </p:extLst>
          </p:nvPr>
        </p:nvGraphicFramePr>
        <p:xfrm>
          <a:off x="973593" y="2470685"/>
          <a:ext cx="9884866" cy="191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159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47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급여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MEDIUM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HIGH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0.704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97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5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9" y="2341927"/>
            <a:ext cx="3803699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" y="2325149"/>
            <a:ext cx="3803699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0" y="2325149"/>
            <a:ext cx="3803699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386275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높은 수준의 급여를 받는 비율이 높다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78" y="2290735"/>
            <a:ext cx="3767244" cy="33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39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2675"/>
              </p:ext>
            </p:extLst>
          </p:nvPr>
        </p:nvGraphicFramePr>
        <p:xfrm>
          <a:off x="1830665" y="1771831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Mangemet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 비율이 높은 부서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Mng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R&amp;D, marketing)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근무 시간 이 상대적으로 적었다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이직을 생각하다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이직률의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3 ~ 6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년차에서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이직이 잦다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519</Words>
  <Application>Microsoft Office PowerPoint</Application>
  <PresentationFormat>와이드스크린</PresentationFormat>
  <Paragraphs>150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메이플스토리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10</cp:revision>
  <dcterms:created xsi:type="dcterms:W3CDTF">2017-05-29T09:12:16Z</dcterms:created>
  <dcterms:modified xsi:type="dcterms:W3CDTF">2021-09-10T10:49:48Z</dcterms:modified>
</cp:coreProperties>
</file>