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0"/>
  </p:notesMasterIdLst>
  <p:sldIdLst>
    <p:sldId id="257" r:id="rId2"/>
    <p:sldId id="260" r:id="rId3"/>
    <p:sldId id="262" r:id="rId4"/>
    <p:sldId id="261" r:id="rId5"/>
    <p:sldId id="270" r:id="rId6"/>
    <p:sldId id="271" r:id="rId7"/>
    <p:sldId id="275" r:id="rId8"/>
    <p:sldId id="272" r:id="rId9"/>
    <p:sldId id="279" r:id="rId10"/>
    <p:sldId id="280" r:id="rId11"/>
    <p:sldId id="281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메이플스토리" panose="02000300000000000000" pitchFamily="2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6158" y="2228671"/>
            <a:ext cx="7079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is Beautiful</a:t>
            </a:r>
            <a:endParaRPr lang="ko-KR" altLang="en-US" sz="72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이재헌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이주희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채윤길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이직률이 높은 집단은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급여와 이직률의 관계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1" y="1675079"/>
            <a:ext cx="9430073" cy="45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이직률이 높은 집단은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 별  급여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(low,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medium,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high)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비율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043" y="1658301"/>
            <a:ext cx="7332608" cy="4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832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내용을 입력하세요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64965" y="2091297"/>
            <a:ext cx="1004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131" y="1006929"/>
            <a:ext cx="61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내용을 입력하세요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64965" y="2091297"/>
            <a:ext cx="1004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131" y="1006929"/>
            <a:ext cx="61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내용을 입력하세요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64965" y="2091297"/>
            <a:ext cx="1004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131" y="1006929"/>
            <a:ext cx="61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0645" y="2447473"/>
            <a:ext cx="4510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나눔스퀘어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38" y="2497976"/>
            <a:ext cx="18165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746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665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15956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8165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746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665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15956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제목을 입력합니다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050" y="1727732"/>
            <a:ext cx="732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2497173"/>
            <a:ext cx="4958943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부서는 어디인가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 관련 테이블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E6331768-7CE8-40D3-9173-9FC5F3A41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02675"/>
              </p:ext>
            </p:extLst>
          </p:nvPr>
        </p:nvGraphicFramePr>
        <p:xfrm>
          <a:off x="1830665" y="1771831"/>
          <a:ext cx="81280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298762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6886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9571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750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부서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사고 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직원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사고율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R&amp;D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787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17.02%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630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16.34%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6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Marketing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858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16.08%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43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Support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345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2229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15.47%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1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Prouduct_Mng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132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902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14.63%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Sales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587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4140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14.17%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3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Technical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381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2720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14.00%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IT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1227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13.36%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7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Accounting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96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767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12.51%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HR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739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12.04%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9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5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R&amp;D, </a:t>
            </a:r>
            <a:r>
              <a:rPr lang="en-US" altLang="ko-KR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Mangemet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,Marketing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상위권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38" y="1591704"/>
            <a:ext cx="10122020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사고율과 근무 시간의 관계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역비례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..?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0" y="1591704"/>
            <a:ext cx="9430075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050" y="1727732"/>
            <a:ext cx="832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2497173"/>
            <a:ext cx="4958943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3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이직을 생각하다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48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이직률이 높은 집단은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이직률의 관계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1" y="1658301"/>
            <a:ext cx="9430073" cy="4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1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225</Words>
  <Application>Microsoft Office PowerPoint</Application>
  <PresentationFormat>와이드스크린</PresentationFormat>
  <Paragraphs>106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메이플스토리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JH</cp:lastModifiedBy>
  <cp:revision>8</cp:revision>
  <dcterms:created xsi:type="dcterms:W3CDTF">2017-05-29T09:12:16Z</dcterms:created>
  <dcterms:modified xsi:type="dcterms:W3CDTF">2021-09-10T01:10:34Z</dcterms:modified>
</cp:coreProperties>
</file>