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61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威銘" initials="陳威銘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696" autoAdjust="0"/>
  </p:normalViewPr>
  <p:slideViewPr>
    <p:cSldViewPr snapToGrid="0">
      <p:cViewPr varScale="1">
        <p:scale>
          <a:sx n="90" d="100"/>
          <a:sy n="90" d="100"/>
        </p:scale>
        <p:origin x="1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25492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88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 up two equations. One for</a:t>
            </a:r>
            <a:r>
              <a:rPr lang="en-US" altLang="zh-TW" baseline="0" dirty="0" smtClean="0"/>
              <a:t> the </a:t>
            </a:r>
            <a:r>
              <a:rPr lang="en-US" altLang="zh-TW" dirty="0" smtClean="0"/>
              <a:t>β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β</a:t>
            </a:r>
            <a:r>
              <a:rPr lang="en-US" altLang="zh-TW" baseline="-25000" dirty="0" smtClean="0"/>
              <a:t>2 </a:t>
            </a:r>
            <a:r>
              <a:rPr lang="en-US" altLang="zh-TW" baseline="0" dirty="0" smtClean="0"/>
              <a:t> between latent and output, the other for the </a:t>
            </a:r>
            <a:r>
              <a:rPr lang="en-US" altLang="zh-TW" baseline="0" dirty="0" err="1" smtClean="0"/>
              <a:t>ƛ</a:t>
            </a:r>
            <a:r>
              <a:rPr lang="en-US" altLang="zh-TW" baseline="0" dirty="0" smtClean="0"/>
              <a:t> between q as well as </a:t>
            </a:r>
            <a:r>
              <a:rPr lang="en-US" altLang="zh-TW" baseline="0" dirty="0" err="1" smtClean="0"/>
              <a:t>e</a:t>
            </a:r>
            <a:r>
              <a:rPr lang="en-US" altLang="zh-TW" baseline="-25000" dirty="0" err="1" smtClean="0"/>
              <a:t>N</a:t>
            </a:r>
            <a:r>
              <a:rPr lang="en-US" altLang="zh-TW" baseline="0" dirty="0" smtClean="0"/>
              <a:t> and latent.</a:t>
            </a:r>
          </a:p>
          <a:p>
            <a:r>
              <a:rPr lang="en-US" altLang="zh-TW" dirty="0" smtClean="0"/>
              <a:t>Use the training data to construct user</a:t>
            </a:r>
            <a:r>
              <a:rPr lang="en-US" altLang="zh-TW" baseline="0" dirty="0" smtClean="0"/>
              <a:t> preference matrix and user personality matrix. Find </a:t>
            </a:r>
            <a:r>
              <a:rPr lang="en-US" altLang="zh-TW" dirty="0" err="1" smtClean="0"/>
              <a:t>σ</a:t>
            </a:r>
            <a:r>
              <a:rPr lang="en-US" altLang="zh-TW" baseline="0" dirty="0" smtClean="0"/>
              <a:t> by minimizing the error between predicted value and real value.</a:t>
            </a:r>
          </a:p>
          <a:p>
            <a:r>
              <a:rPr lang="en-US" altLang="zh-TW" baseline="0" dirty="0" smtClean="0"/>
              <a:t>Then we can use the </a:t>
            </a:r>
            <a:r>
              <a:rPr lang="en-US" altLang="zh-TW" dirty="0" err="1" smtClean="0"/>
              <a:t>σ</a:t>
            </a:r>
            <a:r>
              <a:rPr lang="en-US" altLang="zh-TW" dirty="0" smtClean="0"/>
              <a:t> to transform a personality</a:t>
            </a:r>
            <a:r>
              <a:rPr lang="en-US" altLang="zh-TW" baseline="0" dirty="0" smtClean="0"/>
              <a:t> vector into its corresponding preference 2-d vector for response as well as display proximity.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15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38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28650" y="-189474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628650" y="1136090"/>
            <a:ext cx="7886700" cy="5040873"/>
          </a:xfrm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325562"/>
            <a:ext cx="7886700" cy="5030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xfrm>
            <a:off x="723398" y="552768"/>
            <a:ext cx="7772400" cy="2387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rPr dirty="0"/>
              <a:t>Private Meeting</a:t>
            </a:r>
            <a:br>
              <a:rPr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latin typeface="+mj-lt"/>
                <a:ea typeface="+mj-ea"/>
                <a:cs typeface="+mj-cs"/>
                <a:sym typeface="Calibri"/>
              </a:rPr>
              <a:t>Jun-You Liu</a:t>
            </a:r>
            <a:r>
              <a:rPr sz="2200" dirty="0">
                <a:latin typeface="+mj-lt"/>
                <a:ea typeface="+mj-ea"/>
                <a:cs typeface="+mj-cs"/>
                <a:sym typeface="Calibri"/>
              </a:rPr>
              <a:t/>
            </a:r>
            <a:br>
              <a:rPr sz="2200" dirty="0">
                <a:latin typeface="+mj-lt"/>
                <a:ea typeface="+mj-ea"/>
                <a:cs typeface="+mj-cs"/>
                <a:sym typeface="Calibri"/>
              </a:rPr>
            </a:br>
            <a:r>
              <a:rPr sz="2200" dirty="0" smtClean="0">
                <a:latin typeface="+mj-lt"/>
                <a:ea typeface="+mj-ea"/>
                <a:cs typeface="+mj-cs"/>
                <a:sym typeface="Calibri"/>
              </a:rPr>
              <a:t>201</a:t>
            </a:r>
            <a:r>
              <a:rPr lang="en-US" sz="2200" dirty="0" smtClean="0">
                <a:latin typeface="+mj-lt"/>
                <a:ea typeface="+mj-ea"/>
                <a:cs typeface="+mj-cs"/>
                <a:sym typeface="Calibri"/>
              </a:rPr>
              <a:t>7</a:t>
            </a:r>
            <a:r>
              <a:rPr lang="en-US" altLang="zh-TW" sz="2200" dirty="0" smtClean="0">
                <a:latin typeface="+mj-lt"/>
                <a:ea typeface="+mj-ea"/>
                <a:cs typeface="+mj-cs"/>
                <a:sym typeface="Calibri"/>
              </a:rPr>
              <a:t>/02</a:t>
            </a:r>
            <a:r>
              <a:rPr lang="en-US" sz="2200" dirty="0" smtClean="0">
                <a:latin typeface="+mj-lt"/>
                <a:ea typeface="+mj-ea"/>
                <a:cs typeface="+mj-cs"/>
                <a:sym typeface="Calibri"/>
              </a:rPr>
              <a:t>/15</a:t>
            </a:r>
            <a:endParaRPr sz="2200" dirty="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ubTitle" sz="half" idx="1"/>
          </p:nvPr>
        </p:nvSpPr>
        <p:spPr>
          <a:xfrm>
            <a:off x="1781800" y="3296687"/>
            <a:ext cx="5661987" cy="28469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4" indent="0">
              <a:buSzPct val="100000"/>
            </a:pPr>
            <a:r>
              <a:rPr lang="en-US" altLang="zh-TW" b="1" dirty="0" smtClean="0"/>
              <a:t>User dependent power management policy &amp; </a:t>
            </a:r>
            <a:r>
              <a:rPr lang="en-US" altLang="zh-TW" b="1" dirty="0" err="1" smtClean="0"/>
              <a:t>QoS</a:t>
            </a:r>
            <a:r>
              <a:rPr lang="en-US" altLang="zh-TW" b="1" dirty="0" smtClean="0"/>
              <a:t> standard</a:t>
            </a:r>
            <a:endParaRPr lang="en-US" altLang="zh-TW" dirty="0" smtClean="0"/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Redifining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QoS</a:t>
            </a:r>
            <a:endParaRPr lang="en-US" altLang="zh-TW" dirty="0" smtClean="0"/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Prediction model</a:t>
            </a:r>
          </a:p>
          <a:p>
            <a:pPr marL="342900" lvl="3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altLang="zh-TW" dirty="0"/>
              <a:t>User satisfaction optimization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lvl="1" indent="-342900" algn="l">
              <a:buSzPct val="100000"/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700713" y="3671888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418960"/>
            <a:ext cx="7886700" cy="1325564"/>
          </a:xfrm>
        </p:spPr>
        <p:txBody>
          <a:bodyPr>
            <a:normAutofit/>
          </a:bodyPr>
          <a:lstStyle/>
          <a:p>
            <a:pPr marL="342900" lvl="3" indent="-342900"/>
            <a:r>
              <a:rPr lang="en-US" altLang="zh-TW" sz="4000" dirty="0" smtClean="0"/>
              <a:t>Redefining </a:t>
            </a:r>
            <a:r>
              <a:rPr lang="en-US" altLang="zh-TW" sz="4000" dirty="0" err="1" smtClean="0"/>
              <a:t>QoS</a:t>
            </a:r>
            <a:endParaRPr lang="en-US" altLang="zh-TW" sz="4000" dirty="0"/>
          </a:p>
        </p:txBody>
      </p:sp>
      <p:sp>
        <p:nvSpPr>
          <p:cNvPr id="9" name="文字版面配置區 4"/>
          <p:cNvSpPr txBox="1">
            <a:spLocks/>
          </p:cNvSpPr>
          <p:nvPr/>
        </p:nvSpPr>
        <p:spPr>
          <a:xfrm>
            <a:off x="628650" y="2267254"/>
            <a:ext cx="7886700" cy="262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dirty="0" smtClean="0"/>
              <a:t>Responsiveness: </a:t>
            </a:r>
          </a:p>
          <a:p>
            <a:pPr marL="495300" lvl="1" indent="0" hangingPunct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altLang="zh-TW" dirty="0" smtClean="0"/>
              <a:t>Adjust CPU/GPU frequency according to UPT/UIT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TW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dirty="0" smtClean="0"/>
              <a:t>Display quality:</a:t>
            </a:r>
          </a:p>
          <a:p>
            <a:pPr marL="495300" lvl="1" indent="0" hangingPunct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altLang="zh-TW" dirty="0" smtClean="0"/>
              <a:t>Modify the display color or screen brightness without affecting user satisfaction to save power (usually on UIT)</a:t>
            </a:r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628650" y="1672594"/>
            <a:ext cx="6848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Assumption: Split </a:t>
            </a:r>
            <a:r>
              <a:rPr lang="en-US" altLang="zh-TW" sz="2800" dirty="0"/>
              <a:t>user time into UPT &amp; UIT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129088" y="5572125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文字版面配置區 4"/>
          <p:cNvSpPr txBox="1">
            <a:spLocks/>
          </p:cNvSpPr>
          <p:nvPr/>
        </p:nvSpPr>
        <p:spPr>
          <a:xfrm>
            <a:off x="628650" y="4902692"/>
            <a:ext cx="7886700" cy="146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en-US" altLang="zh-TW" dirty="0" smtClean="0"/>
              <a:t>q = [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p</a:t>
            </a:r>
            <a:r>
              <a:rPr lang="en-US" altLang="zh-TW" dirty="0" smtClean="0"/>
              <a:t>/D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, 1/l]</a:t>
            </a:r>
            <a:r>
              <a:rPr lang="en-US" altLang="zh-TW" baseline="30000" dirty="0" smtClean="0"/>
              <a:t>T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lower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better</a:t>
            </a:r>
            <a:endParaRPr lang="en-US" altLang="zh-TW" dirty="0"/>
          </a:p>
          <a:p>
            <a:pPr marL="457200" lvl="1" indent="0" hangingPunct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altLang="zh-TW" sz="2000" dirty="0" err="1" smtClean="0"/>
              <a:t>d</a:t>
            </a:r>
            <a:r>
              <a:rPr lang="en-US" altLang="zh-TW" sz="2000" baseline="-25000" dirty="0" err="1" smtClean="0"/>
              <a:t>p</a:t>
            </a:r>
            <a:r>
              <a:rPr lang="en-US" altLang="zh-TW" sz="2000" dirty="0" smtClean="0"/>
              <a:t>: system response delay during UPT;    D</a:t>
            </a:r>
            <a:r>
              <a:rPr lang="en-US" altLang="zh-TW" sz="2000" baseline="-25000" dirty="0" smtClean="0"/>
              <a:t>b</a:t>
            </a:r>
            <a:r>
              <a:rPr lang="en-US" altLang="zh-TW" sz="2000" dirty="0" smtClean="0"/>
              <a:t>; on baseline;    l: display proximity (how much the new color is close to the original color)</a:t>
            </a:r>
            <a:endParaRPr lang="en-US" altLang="zh-TW" sz="20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0246320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333232"/>
            <a:ext cx="7886700" cy="1325564"/>
          </a:xfrm>
        </p:spPr>
        <p:txBody>
          <a:bodyPr>
            <a:normAutofit/>
          </a:bodyPr>
          <a:lstStyle/>
          <a:p>
            <a:pPr lvl="3">
              <a:buSzPct val="100000"/>
            </a:pPr>
            <a:r>
              <a:rPr lang="en-US" altLang="zh-TW" sz="4000" dirty="0" smtClean="0">
                <a:solidFill>
                  <a:schemeClr val="tx1"/>
                </a:solidFill>
              </a:rPr>
              <a:t>Prediction model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8650" y="1478017"/>
            <a:ext cx="7886700" cy="4001759"/>
          </a:xfrm>
        </p:spPr>
        <p:txBody>
          <a:bodyPr/>
          <a:lstStyle/>
          <a:p>
            <a:r>
              <a:rPr lang="en-US" altLang="zh-TW" dirty="0" smtClean="0"/>
              <a:t>User personality is highly related to user preference</a:t>
            </a:r>
          </a:p>
          <a:p>
            <a:pPr marL="457200" lvl="1" indent="0">
              <a:buNone/>
            </a:pPr>
            <a:r>
              <a:rPr lang="en-US" altLang="zh-TW" dirty="0" smtClean="0"/>
              <a:t>In psychology, there is a standard called “OCEAN” to model different personality.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Latent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bridging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0" y="3119361"/>
            <a:ext cx="4940300" cy="3505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0" y="3743654"/>
            <a:ext cx="3060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/>
            <a:r>
              <a:rPr lang="en-US" altLang="zh-TW" sz="2400" dirty="0" smtClean="0"/>
              <a:t>Find parameter for different applications and different sessions (interactive &amp; streaming session)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971064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418960"/>
            <a:ext cx="7886700" cy="1325564"/>
          </a:xfrm>
        </p:spPr>
        <p:txBody>
          <a:bodyPr/>
          <a:lstStyle/>
          <a:p>
            <a:pPr marL="342900" lvl="3" indent="-342900"/>
            <a:r>
              <a:rPr lang="en-US" altLang="zh-TW" dirty="0" smtClean="0"/>
              <a:t>User satisfaction optimization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8650" y="1763773"/>
            <a:ext cx="7886700" cy="400175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Online user satisfaction optimization</a:t>
            </a:r>
          </a:p>
          <a:p>
            <a:pPr marL="457200" lvl="1" indent="0">
              <a:buNone/>
            </a:pPr>
            <a:r>
              <a:rPr lang="en-US" altLang="zh-TW" dirty="0" smtClean="0"/>
              <a:t>Because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β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β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between latent and output score as well as the </a:t>
            </a:r>
            <a:r>
              <a:rPr lang="en-US" altLang="zh-TW" dirty="0" err="1" smtClean="0"/>
              <a:t>σ</a:t>
            </a:r>
            <a:r>
              <a:rPr lang="en-US" altLang="zh-TW" dirty="0" smtClean="0"/>
              <a:t> in user personality transformation, we can use online model </a:t>
            </a:r>
            <a:r>
              <a:rPr lang="en-US" altLang="zh-TW" dirty="0" smtClean="0"/>
              <a:t>optimize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cpu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gpu</a:t>
            </a:r>
            <a:r>
              <a:rPr lang="en-US" altLang="zh-TW" dirty="0" smtClean="0"/>
              <a:t>, proximity l</a:t>
            </a:r>
            <a:r>
              <a:rPr lang="mr-IN" altLang="zh-TW" dirty="0" smtClean="0"/>
              <a:t>…</a:t>
            </a:r>
            <a:r>
              <a:rPr lang="en-US" altLang="zh-TW" dirty="0" smtClean="0"/>
              <a:t>etc</a:t>
            </a:r>
            <a:r>
              <a:rPr lang="en-US" altLang="zh-TW" dirty="0" smtClean="0"/>
              <a:t>. offline and adjust dynamically. 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44" y="3471863"/>
            <a:ext cx="4350006" cy="31813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4338" y="5062537"/>
            <a:ext cx="375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/>
            <a:r>
              <a:rPr lang="en-US" altLang="zh-TW" dirty="0" smtClean="0"/>
              <a:t>(</a:t>
            </a:r>
            <a:r>
              <a:rPr lang="en-US" altLang="zh-TW" dirty="0"/>
              <a:t>β</a:t>
            </a:r>
            <a:r>
              <a:rPr lang="en-US" altLang="zh-TW" baseline="-25000" dirty="0"/>
              <a:t>1</a:t>
            </a:r>
            <a:r>
              <a:rPr lang="en-US" altLang="zh-TW" dirty="0"/>
              <a:t>, β</a:t>
            </a:r>
            <a:r>
              <a:rPr lang="en-US" altLang="zh-TW" baseline="-25000" dirty="0"/>
              <a:t>2, </a:t>
            </a:r>
            <a:r>
              <a:rPr lang="en-US" altLang="zh-TW" dirty="0" err="1"/>
              <a:t>σ</a:t>
            </a:r>
            <a:r>
              <a:rPr lang="en-US" altLang="zh-TW" dirty="0"/>
              <a:t>) pair is for one </a:t>
            </a:r>
            <a:r>
              <a:rPr lang="en-US" altLang="zh-TW" dirty="0" smtClean="0"/>
              <a:t>category.</a:t>
            </a:r>
          </a:p>
          <a:p>
            <a:pPr marL="457200" lvl="1" indent="0"/>
            <a:r>
              <a:rPr lang="en-US" altLang="zh-TW" dirty="0" smtClean="0"/>
              <a:t>There are ten categories in Google Play Store.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1114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11123</TotalTime>
  <Words>293</Words>
  <Application>Microsoft Macintosh PowerPoint</Application>
  <PresentationFormat>如螢幕大小 (4:3)</PresentationFormat>
  <Paragraphs>28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Symbol</vt:lpstr>
      <vt:lpstr>Arial</vt:lpstr>
      <vt:lpstr>Office 佈景主題</vt:lpstr>
      <vt:lpstr>Private Meeting  Jun-You Liu 2017/02/15</vt:lpstr>
      <vt:lpstr>Redefining QoS</vt:lpstr>
      <vt:lpstr>Prediction model</vt:lpstr>
      <vt:lpstr>User satisfaction optimization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Meeting Wei-Ming Chen 2016 02/24</dc:title>
  <dc:creator>Meenchen</dc:creator>
  <cp:lastModifiedBy>Microsoft Office 使用者</cp:lastModifiedBy>
  <cp:revision>814</cp:revision>
  <dcterms:modified xsi:type="dcterms:W3CDTF">2017-02-13T14:33:23Z</dcterms:modified>
</cp:coreProperties>
</file>