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60" r:id="rId4"/>
    <p:sldId id="261" r:id="rId5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陳威銘" initials="陳威銘" lastIdx="1" clrIdx="0">
    <p:extLst>
      <p:ext uri="{19B8F6BF-5375-455C-9EA6-DF929625EA0E}">
        <p15:presenceInfo xmlns:p15="http://schemas.microsoft.com/office/powerpoint/2012/main" userId="b68bad25e163136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666" autoAdjust="0"/>
  </p:normalViewPr>
  <p:slideViewPr>
    <p:cSldViewPr snapToGrid="0">
      <p:cViewPr varScale="1">
        <p:scale>
          <a:sx n="66" d="100"/>
          <a:sy n="66" d="100"/>
        </p:scale>
        <p:origin x="128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37254924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961586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788882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53389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685800" y="1122362"/>
            <a:ext cx="77724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大標題文字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143000" y="3602037"/>
            <a:ext cx="6858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1" cy="1325564"/>
          </a:xfrm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48" name="Shape 48"/>
          <p:cNvSpPr>
            <a:spLocks noGrp="1"/>
          </p:cNvSpPr>
          <p:nvPr>
            <p:ph type="body" sz="quarter" idx="1"/>
          </p:nvPr>
        </p:nvSpPr>
        <p:spPr>
          <a:xfrm>
            <a:off x="629841" y="1681163"/>
            <a:ext cx="3868341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9" name="Shape 49"/>
          <p:cNvSpPr>
            <a:spLocks noGrp="1"/>
          </p:cNvSpPr>
          <p:nvPr>
            <p:ph type="body" sz="quarter" idx="13"/>
          </p:nvPr>
        </p:nvSpPr>
        <p:spPr>
          <a:xfrm>
            <a:off x="4629150" y="1681163"/>
            <a:ext cx="3887392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Shape 5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4"/>
          </a:xfrm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大標題文字</a:t>
            </a:r>
          </a:p>
        </p:txBody>
      </p:sp>
      <p:sp>
        <p:nvSpPr>
          <p:cNvPr id="73" name="Shape 73"/>
          <p:cNvSpPr>
            <a:spLocks noGrp="1"/>
          </p:cNvSpPr>
          <p:nvPr>
            <p:ph type="body" sz="half" idx="1"/>
          </p:nvPr>
        </p:nvSpPr>
        <p:spPr>
          <a:xfrm>
            <a:off x="3887391" y="987425"/>
            <a:ext cx="4629151" cy="4873626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74" name="Shape 74"/>
          <p:cNvSpPr>
            <a:spLocks noGrp="1"/>
          </p:cNvSpPr>
          <p:nvPr>
            <p:ph type="body" sz="quarter" idx="13"/>
          </p:nvPr>
        </p:nvSpPr>
        <p:spPr>
          <a:xfrm>
            <a:off x="629840" y="2057400"/>
            <a:ext cx="2949180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75" name="Shape 7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大標題文字</a:t>
            </a:r>
          </a:p>
        </p:txBody>
      </p:sp>
      <p:sp>
        <p:nvSpPr>
          <p:cNvPr id="83" name="Shape 83"/>
          <p:cNvSpPr>
            <a:spLocks noGrp="1"/>
          </p:cNvSpPr>
          <p:nvPr>
            <p:ph type="pic" sz="half" idx="13"/>
          </p:nvPr>
        </p:nvSpPr>
        <p:spPr>
          <a:xfrm>
            <a:off x="3887391" y="987425"/>
            <a:ext cx="4629151" cy="487362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body" sz="quarter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85" name="Shape 8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/>
          </p:cNvSpPr>
          <p:nvPr>
            <p:ph type="title"/>
          </p:nvPr>
        </p:nvSpPr>
        <p:spPr>
          <a:xfrm>
            <a:off x="628650" y="-189474"/>
            <a:ext cx="7886700" cy="1325564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大標題文字</a:t>
            </a:r>
            <a:endParaRPr dirty="0"/>
          </a:p>
        </p:txBody>
      </p:sp>
      <p:sp>
        <p:nvSpPr>
          <p:cNvPr id="93" name="Shape 93"/>
          <p:cNvSpPr>
            <a:spLocks noGrp="1"/>
          </p:cNvSpPr>
          <p:nvPr>
            <p:ph type="body" idx="1"/>
          </p:nvPr>
        </p:nvSpPr>
        <p:spPr>
          <a:xfrm>
            <a:off x="628650" y="1136090"/>
            <a:ext cx="7886700" cy="5040873"/>
          </a:xfrm>
          <a:prstGeom prst="rect">
            <a:avLst/>
          </a:prstGeom>
        </p:spPr>
        <p:txBody>
          <a:bodyPr/>
          <a:lstStyle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dirty="0" err="1"/>
              <a:t>內文層級一</a:t>
            </a:r>
            <a:endParaRPr dirty="0"/>
          </a:p>
          <a:p>
            <a:pPr lvl="1"/>
            <a:r>
              <a:rPr dirty="0" err="1"/>
              <a:t>內文層級二</a:t>
            </a:r>
            <a:endParaRPr dirty="0"/>
          </a:p>
          <a:p>
            <a:pPr lvl="2"/>
            <a:r>
              <a:rPr dirty="0" err="1"/>
              <a:t>內文層級三</a:t>
            </a:r>
            <a:endParaRPr dirty="0"/>
          </a:p>
          <a:p>
            <a:pPr lvl="3"/>
            <a:r>
              <a:rPr dirty="0" err="1"/>
              <a:t>內文層級四</a:t>
            </a:r>
            <a:endParaRPr dirty="0"/>
          </a:p>
          <a:p>
            <a:pPr lvl="4"/>
            <a:r>
              <a:rPr dirty="0" err="1"/>
              <a:t>內文層級五</a:t>
            </a:r>
            <a:endParaRPr dirty="0"/>
          </a:p>
        </p:txBody>
      </p:sp>
      <p:sp>
        <p:nvSpPr>
          <p:cNvPr id="94" name="Shape 9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/>
          </p:cNvSpPr>
          <p:nvPr>
            <p:ph type="title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102" name="Shape 102"/>
          <p:cNvSpPr>
            <a:spLocks noGrp="1"/>
          </p:cNvSpPr>
          <p:nvPr>
            <p:ph type="body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/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大標題文字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628650" y="1325562"/>
            <a:ext cx="7886700" cy="50307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8251368" y="6404294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/>
          </p:cNvSpPr>
          <p:nvPr>
            <p:ph type="ctrTitle"/>
          </p:nvPr>
        </p:nvSpPr>
        <p:spPr>
          <a:xfrm>
            <a:off x="723398" y="552768"/>
            <a:ext cx="7772400" cy="2387601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1000"/>
              </a:spcBef>
            </a:pPr>
            <a:r>
              <a:rPr dirty="0"/>
              <a:t>Private Meeting</a:t>
            </a:r>
            <a:br>
              <a:rPr dirty="0"/>
            </a:b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smtClean="0">
                <a:latin typeface="+mj-lt"/>
                <a:ea typeface="+mj-ea"/>
                <a:cs typeface="+mj-cs"/>
                <a:sym typeface="Calibri"/>
              </a:rPr>
              <a:t>Jun-You Liu</a:t>
            </a:r>
            <a:r>
              <a:rPr sz="2200" dirty="0">
                <a:latin typeface="+mj-lt"/>
                <a:ea typeface="+mj-ea"/>
                <a:cs typeface="+mj-cs"/>
                <a:sym typeface="Calibri"/>
              </a:rPr>
              <a:t/>
            </a:r>
            <a:br>
              <a:rPr sz="2200" dirty="0">
                <a:latin typeface="+mj-lt"/>
                <a:ea typeface="+mj-ea"/>
                <a:cs typeface="+mj-cs"/>
                <a:sym typeface="Calibri"/>
              </a:rPr>
            </a:br>
            <a:r>
              <a:rPr sz="2200" dirty="0" smtClean="0">
                <a:latin typeface="+mj-lt"/>
                <a:ea typeface="+mj-ea"/>
                <a:cs typeface="+mj-cs"/>
                <a:sym typeface="Calibri"/>
              </a:rPr>
              <a:t>2016 0</a:t>
            </a:r>
            <a:r>
              <a:rPr lang="en-US" altLang="zh-TW" sz="2200" dirty="0" smtClean="0">
                <a:latin typeface="+mj-lt"/>
                <a:ea typeface="+mj-ea"/>
                <a:cs typeface="+mj-cs"/>
                <a:sym typeface="Calibri"/>
              </a:rPr>
              <a:t>8</a:t>
            </a:r>
            <a:r>
              <a:rPr lang="en-US" sz="2200" dirty="0" smtClean="0">
                <a:latin typeface="+mj-lt"/>
                <a:ea typeface="+mj-ea"/>
                <a:cs typeface="+mj-cs"/>
                <a:sym typeface="Calibri"/>
              </a:rPr>
              <a:t>/24</a:t>
            </a:r>
            <a:endParaRPr sz="2200" dirty="0"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13" name="Shape 113"/>
          <p:cNvSpPr>
            <a:spLocks noGrp="1"/>
          </p:cNvSpPr>
          <p:nvPr>
            <p:ph type="subTitle" sz="half" idx="1"/>
          </p:nvPr>
        </p:nvSpPr>
        <p:spPr>
          <a:xfrm>
            <a:off x="2288255" y="3482424"/>
            <a:ext cx="4795939" cy="2071355"/>
          </a:xfrm>
          <a:prstGeom prst="rect">
            <a:avLst/>
          </a:prstGeom>
        </p:spPr>
        <p:txBody>
          <a:bodyPr>
            <a:normAutofit/>
          </a:bodyPr>
          <a:lstStyle/>
          <a:p>
            <a:pPr lvl="4" indent="0" algn="l">
              <a:buSzPct val="100000"/>
            </a:pPr>
            <a:r>
              <a:rPr lang="en-US" altLang="zh-TW" b="1" dirty="0" smtClean="0"/>
              <a:t>User-Oriented Operation System</a:t>
            </a:r>
            <a:endParaRPr lang="en-US" altLang="zh-TW" dirty="0" smtClean="0"/>
          </a:p>
          <a:p>
            <a:pPr marL="342900" lvl="3" indent="-342900" algn="l">
              <a:buSzPct val="100000"/>
              <a:buFont typeface="Arial" panose="020B0604020202020204" pitchFamily="34" charset="0"/>
              <a:buChar char="•"/>
            </a:pPr>
            <a:r>
              <a:rPr lang="en-US" altLang="zh-TW" dirty="0" smtClean="0"/>
              <a:t>Goal</a:t>
            </a:r>
          </a:p>
          <a:p>
            <a:pPr marL="342900" lvl="3" indent="-342900" algn="l">
              <a:buSzPct val="100000"/>
              <a:buFont typeface="Arial" panose="020B0604020202020204" pitchFamily="34" charset="0"/>
              <a:buChar char="•"/>
            </a:pPr>
            <a:r>
              <a:rPr lang="en-US" altLang="zh-TW" dirty="0" smtClean="0">
                <a:solidFill>
                  <a:schemeClr val="tx1"/>
                </a:solidFill>
              </a:rPr>
              <a:t>Direction</a:t>
            </a:r>
          </a:p>
          <a:p>
            <a:pPr marL="342900" lvl="3" indent="-342900" algn="l">
              <a:buSzPct val="100000"/>
              <a:buFont typeface="Arial" panose="020B0604020202020204" pitchFamily="34" charset="0"/>
              <a:buChar char="•"/>
            </a:pPr>
            <a:r>
              <a:rPr lang="en-US" altLang="zh-TW" dirty="0" smtClean="0">
                <a:solidFill>
                  <a:schemeClr val="tx1"/>
                </a:solidFill>
              </a:rPr>
              <a:t>Difficulty</a:t>
            </a:r>
            <a:endParaRPr lang="en-US" altLang="zh-TW" dirty="0">
              <a:solidFill>
                <a:schemeClr val="tx1"/>
              </a:solidFill>
            </a:endParaRPr>
          </a:p>
          <a:p>
            <a:pPr marL="342900" lvl="3" indent="-342900" algn="l">
              <a:buSzPct val="100000"/>
              <a:buFont typeface="Arial" panose="020B0604020202020204" pitchFamily="34" charset="0"/>
              <a:buChar char="•"/>
            </a:pPr>
            <a:endParaRPr lang="en-US" altLang="zh-TW" dirty="0" smtClean="0">
              <a:solidFill>
                <a:schemeClr val="tx1"/>
              </a:solidFill>
            </a:endParaRPr>
          </a:p>
          <a:p>
            <a:pPr marL="342900" lvl="1" indent="-342900" algn="l">
              <a:buSzPct val="100000"/>
              <a:buFont typeface="Arial" panose="020B0604020202020204" pitchFamily="34" charset="0"/>
              <a:buChar char="•"/>
            </a:pPr>
            <a:endParaRPr lang="en-US" altLang="zh-TW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628650" y="418960"/>
            <a:ext cx="7886700" cy="1325564"/>
          </a:xfrm>
        </p:spPr>
        <p:txBody>
          <a:bodyPr/>
          <a:lstStyle/>
          <a:p>
            <a:pPr marL="342900" lvl="3" indent="-342900"/>
            <a:r>
              <a:rPr lang="en-US" altLang="zh-TW" dirty="0" smtClean="0"/>
              <a:t>Goal</a:t>
            </a:r>
            <a:endParaRPr lang="en-US" altLang="zh-TW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>
          <a:xfrm>
            <a:off x="628650" y="1763773"/>
            <a:ext cx="7886700" cy="4001759"/>
          </a:xfrm>
        </p:spPr>
        <p:txBody>
          <a:bodyPr/>
          <a:lstStyle/>
          <a:p>
            <a:r>
              <a:rPr lang="en-US" altLang="zh-TW" dirty="0" smtClean="0"/>
              <a:t>User-oriented</a:t>
            </a:r>
          </a:p>
          <a:p>
            <a:pPr marL="457200" lvl="1" indent="0">
              <a:buNone/>
            </a:pPr>
            <a:r>
              <a:rPr lang="en-US" altLang="zh-TW" dirty="0" smtClean="0"/>
              <a:t>Adjust operating system’s policy according to user behaviors</a:t>
            </a:r>
          </a:p>
          <a:p>
            <a:r>
              <a:rPr lang="en-US" altLang="zh-TW" dirty="0" smtClean="0"/>
              <a:t>Function-based</a:t>
            </a:r>
          </a:p>
          <a:p>
            <a:pPr marL="457200" lvl="1" indent="0">
              <a:buNone/>
            </a:pPr>
            <a:r>
              <a:rPr lang="en-US" altLang="zh-TW" dirty="0" smtClean="0"/>
              <a:t>Making OS can fit different devices</a:t>
            </a:r>
          </a:p>
          <a:p>
            <a:r>
              <a:rPr lang="en-US" altLang="zh-TW" dirty="0" smtClean="0"/>
              <a:t>Efficiency</a:t>
            </a:r>
          </a:p>
          <a:p>
            <a:pPr marL="457200" lvl="1" indent="0">
              <a:buNone/>
            </a:pPr>
            <a:r>
              <a:rPr lang="en-US" altLang="zh-TW" dirty="0" smtClean="0"/>
              <a:t>Amortized the efficiency which would be better than current OS installed on inappropriate device</a:t>
            </a: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97106498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628650" y="418960"/>
            <a:ext cx="7886700" cy="1325564"/>
          </a:xfrm>
        </p:spPr>
        <p:txBody>
          <a:bodyPr/>
          <a:lstStyle/>
          <a:p>
            <a:pPr marL="342900" lvl="3" indent="-342900"/>
            <a:r>
              <a:rPr lang="en-US" altLang="zh-TW" dirty="0" smtClean="0"/>
              <a:t>Direction</a:t>
            </a:r>
            <a:endParaRPr lang="en-US" altLang="zh-TW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>
          <a:xfrm>
            <a:off x="628650" y="5475172"/>
            <a:ext cx="7886700" cy="681043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Filter</a:t>
            </a:r>
          </a:p>
        </p:txBody>
      </p:sp>
      <p:sp>
        <p:nvSpPr>
          <p:cNvPr id="7" name="標題 3"/>
          <p:cNvSpPr txBox="1">
            <a:spLocks/>
          </p:cNvSpPr>
          <p:nvPr/>
        </p:nvSpPr>
        <p:spPr>
          <a:xfrm>
            <a:off x="628650" y="4149608"/>
            <a:ext cx="7886700" cy="1325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marL="342900" lvl="3" indent="-342900" hangingPunct="1"/>
            <a:r>
              <a:rPr lang="en-US" altLang="zh-TW" dirty="0" smtClean="0"/>
              <a:t>Method</a:t>
            </a:r>
            <a:endParaRPr lang="en-US" altLang="zh-TW" dirty="0"/>
          </a:p>
        </p:txBody>
      </p:sp>
      <p:sp>
        <p:nvSpPr>
          <p:cNvPr id="9" name="文字版面配置區 4"/>
          <p:cNvSpPr txBox="1">
            <a:spLocks/>
          </p:cNvSpPr>
          <p:nvPr/>
        </p:nvSpPr>
        <p:spPr>
          <a:xfrm>
            <a:off x="781050" y="1916174"/>
            <a:ext cx="7886700" cy="3558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>
            <a:lvl1pPr marL="228600" marR="0" indent="-228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23900" marR="0" indent="-2667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1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1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hangingPunct="1"/>
            <a:r>
              <a:rPr lang="en-US" altLang="zh-TW" dirty="0" smtClean="0"/>
              <a:t>Process scheduling </a:t>
            </a:r>
          </a:p>
          <a:p>
            <a:pPr marL="457200" lvl="1" indent="0" hangingPunct="1">
              <a:buFont typeface="Arial"/>
              <a:buNone/>
            </a:pPr>
            <a:r>
              <a:rPr lang="en-US" altLang="zh-TW" dirty="0" smtClean="0"/>
              <a:t>Different priority on respective apps</a:t>
            </a:r>
          </a:p>
          <a:p>
            <a:pPr hangingPunct="1"/>
            <a:r>
              <a:rPr lang="en-US" altLang="zh-TW" dirty="0" smtClean="0"/>
              <a:t>Data Transfer</a:t>
            </a:r>
          </a:p>
          <a:p>
            <a:pPr marL="457200" lvl="1" indent="0" hangingPunct="1">
              <a:buFont typeface="Arial"/>
              <a:buNone/>
            </a:pPr>
            <a:r>
              <a:rPr lang="en-US" altLang="zh-TW" dirty="0" smtClean="0"/>
              <a:t>Be delegate to queue of different size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24632022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628650" y="418960"/>
            <a:ext cx="7886700" cy="1325564"/>
          </a:xfrm>
        </p:spPr>
        <p:txBody>
          <a:bodyPr/>
          <a:lstStyle/>
          <a:p>
            <a:pPr marL="342900" lvl="3" indent="-342900"/>
            <a:r>
              <a:rPr lang="en-US" altLang="zh-TW" dirty="0" smtClean="0"/>
              <a:t>Difficulty</a:t>
            </a:r>
            <a:endParaRPr lang="en-US" altLang="zh-TW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>
          <a:xfrm>
            <a:off x="628650" y="1763773"/>
            <a:ext cx="7886700" cy="4001759"/>
          </a:xfrm>
        </p:spPr>
        <p:txBody>
          <a:bodyPr/>
          <a:lstStyle/>
          <a:p>
            <a:r>
              <a:rPr lang="en-US" altLang="zh-TW" dirty="0" smtClean="0"/>
              <a:t>Objective standard</a:t>
            </a:r>
          </a:p>
          <a:p>
            <a:pPr marL="457200" lvl="1" indent="0">
              <a:buNone/>
            </a:pPr>
            <a:r>
              <a:rPr lang="en-US" altLang="zh-TW" dirty="0" smtClean="0"/>
              <a:t>How to measure the like extent of users on respective apps</a:t>
            </a:r>
          </a:p>
          <a:p>
            <a:r>
              <a:rPr lang="en-US" altLang="zh-TW" dirty="0" smtClean="0"/>
              <a:t>Evaluation Criteria</a:t>
            </a:r>
          </a:p>
          <a:p>
            <a:pPr marL="457200" lvl="1" indent="0">
              <a:buNone/>
            </a:pPr>
            <a:r>
              <a:rPr lang="en-US" altLang="zh-TW" dirty="0" smtClean="0"/>
              <a:t>Difficult to evaluate the new structure is better than current structure</a:t>
            </a:r>
          </a:p>
          <a:p>
            <a:r>
              <a:rPr lang="en-US" altLang="zh-TW" dirty="0" smtClean="0"/>
              <a:t>Energy-inefficient</a:t>
            </a:r>
          </a:p>
          <a:p>
            <a:pPr marL="457200" lvl="1" indent="0">
              <a:buNone/>
            </a:pPr>
            <a:r>
              <a:rPr lang="en-US" altLang="zh-TW" dirty="0" smtClean="0"/>
              <a:t>A filter means new process on judge, which means it will be more energy-consuming than current structure</a:t>
            </a: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39111413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佈景主題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 佈景主題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佈景主題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10775</TotalTime>
  <Words>105</Words>
  <Application>Microsoft Office PowerPoint</Application>
  <PresentationFormat>如螢幕大小 (4:3)</PresentationFormat>
  <Paragraphs>26</Paragraphs>
  <Slides>4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佈景主題</vt:lpstr>
      <vt:lpstr>Private Meeting  Jun-You Liu 2016 08/24</vt:lpstr>
      <vt:lpstr>Goal</vt:lpstr>
      <vt:lpstr>Direction</vt:lpstr>
      <vt:lpstr>Difficulty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Private Meeting Wei-Ming Chen 2016 02/24</dc:title>
  <dc:creator>Meenchen</dc:creator>
  <cp:lastModifiedBy>劉君猷</cp:lastModifiedBy>
  <cp:revision>765</cp:revision>
  <dcterms:modified xsi:type="dcterms:W3CDTF">2016-08-24T05:39:52Z</dcterms:modified>
</cp:coreProperties>
</file>