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威銘" initials="陳威銘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696" autoAdjust="0"/>
  </p:normalViewPr>
  <p:slideViewPr>
    <p:cSldViewPr snapToGrid="0">
      <p:cViewPr varScale="1">
        <p:scale>
          <a:sx n="90" d="100"/>
          <a:sy n="90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25492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8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15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3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28650" y="-189474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28650" y="1136090"/>
            <a:ext cx="7886700" cy="5040873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25562"/>
            <a:ext cx="7886700" cy="503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723398" y="552768"/>
            <a:ext cx="7772400" cy="2387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dirty="0"/>
              <a:t>Private Meeting</a:t>
            </a:r>
            <a:br>
              <a:rPr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Jun-You Liu</a:t>
            </a:r>
            <a:r>
              <a:rPr sz="2200" dirty="0">
                <a:latin typeface="+mj-lt"/>
                <a:ea typeface="+mj-ea"/>
                <a:cs typeface="+mj-cs"/>
                <a:sym typeface="Calibri"/>
              </a:rPr>
              <a:t/>
            </a:r>
            <a:br>
              <a:rPr sz="2200" dirty="0">
                <a:latin typeface="+mj-lt"/>
                <a:ea typeface="+mj-ea"/>
                <a:cs typeface="+mj-cs"/>
                <a:sym typeface="Calibri"/>
              </a:rPr>
            </a:br>
            <a:r>
              <a:rPr sz="2200" dirty="0" smtClean="0">
                <a:latin typeface="+mj-lt"/>
                <a:ea typeface="+mj-ea"/>
                <a:cs typeface="+mj-cs"/>
                <a:sym typeface="Calibri"/>
              </a:rPr>
              <a:t>2016</a:t>
            </a:r>
            <a:r>
              <a:rPr lang="en-US" altLang="zh-TW" sz="2200" dirty="0" smtClean="0"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-US" altLang="zh-TW" sz="2200" dirty="0" smtClean="0">
                <a:latin typeface="+mj-lt"/>
                <a:ea typeface="+mj-ea"/>
                <a:cs typeface="+mj-cs"/>
                <a:sym typeface="Calibri"/>
              </a:rPr>
              <a:t>10</a:t>
            </a: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-US" altLang="zh-TW" sz="2200" dirty="0" smtClean="0">
                <a:latin typeface="+mj-lt"/>
                <a:ea typeface="+mj-ea"/>
                <a:cs typeface="+mj-cs"/>
                <a:sym typeface="Calibri"/>
              </a:rPr>
              <a:t>19</a:t>
            </a:r>
            <a:endParaRPr sz="2200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ubTitle" sz="half" idx="1"/>
          </p:nvPr>
        </p:nvSpPr>
        <p:spPr>
          <a:xfrm>
            <a:off x="2288255" y="3482424"/>
            <a:ext cx="4795939" cy="2071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4" indent="0" algn="l">
              <a:buSzPct val="100000"/>
            </a:pPr>
            <a:r>
              <a:rPr lang="en-US" altLang="zh-TW" b="1" dirty="0" smtClean="0"/>
              <a:t>Encryption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Wearable</a:t>
            </a:r>
            <a:endParaRPr lang="en-US" altLang="zh-TW" dirty="0" smtClean="0"/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/>
              <a:t>Scenario</a:t>
            </a:r>
            <a:endParaRPr lang="en-US" altLang="zh-TW" dirty="0" smtClean="0"/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Direction</a:t>
            </a: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Difficulty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-342900" algn="l"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Scenario</a:t>
            </a:r>
            <a:endParaRPr lang="en-US" altLang="zh-TW" dirty="0"/>
          </a:p>
        </p:txBody>
      </p:sp>
      <p:sp>
        <p:nvSpPr>
          <p:cNvPr id="9" name="文字版面配置區 4"/>
          <p:cNvSpPr txBox="1">
            <a:spLocks/>
          </p:cNvSpPr>
          <p:nvPr/>
        </p:nvSpPr>
        <p:spPr>
          <a:xfrm>
            <a:off x="781050" y="1916174"/>
            <a:ext cx="7886700" cy="3558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ambient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energy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harvesting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wearable,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Hiaomi</a:t>
            </a:r>
            <a:r>
              <a:rPr lang="zh-TW" altLang="en-US" dirty="0" smtClean="0"/>
              <a:t> </a:t>
            </a:r>
            <a:r>
              <a:rPr lang="en-US" altLang="zh-TW" dirty="0" smtClean="0"/>
              <a:t>band but with NVP, should have data be encrypted. However, it would have energy-consuming behavior when it meets power failure compared with the wearable nowadays.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4632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Goal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763773"/>
            <a:ext cx="7886700" cy="4001759"/>
          </a:xfrm>
        </p:spPr>
        <p:txBody>
          <a:bodyPr/>
          <a:lstStyle/>
          <a:p>
            <a:r>
              <a:rPr lang="en-US" altLang="zh-TW" dirty="0" smtClean="0"/>
              <a:t>Security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encrypted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before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saving into devices.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Energy-efficient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Through ambient energy harvesting technology to save energy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064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Possible Solution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763773"/>
            <a:ext cx="7886700" cy="40017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Tables</a:t>
            </a:r>
            <a:r>
              <a:rPr lang="en-US" altLang="zh-TW" dirty="0" smtClean="0"/>
              <a:t> cached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NVP</a:t>
            </a:r>
          </a:p>
          <a:p>
            <a:pPr marL="457200" lvl="1" indent="0">
              <a:buNone/>
            </a:pPr>
            <a:r>
              <a:rPr lang="en-US" altLang="zh-TW" dirty="0" smtClean="0"/>
              <a:t>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matrix, s-box, and hashing tables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NVP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avoid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meets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failure.</a:t>
            </a:r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ES: initial/final permutation matrix, s-box, PC-1, PC-2</a:t>
            </a:r>
          </a:p>
          <a:p>
            <a:pPr lvl="1"/>
            <a:r>
              <a:rPr lang="en-US" altLang="zh-TW" dirty="0" smtClean="0"/>
              <a:t>AES: multiply matrix, s-box</a:t>
            </a:r>
          </a:p>
          <a:p>
            <a:pPr lvl="1"/>
            <a:r>
              <a:rPr lang="en-US" altLang="zh-TW" dirty="0" smtClean="0"/>
              <a:t>RSA/DSA: logarithmic table</a:t>
            </a:r>
          </a:p>
          <a:p>
            <a:pPr lvl="1"/>
            <a:r>
              <a:rPr lang="en-US" altLang="zh-TW" dirty="0" smtClean="0"/>
              <a:t>ECC: point table 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111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126</Words>
  <Application>Microsoft Macintosh PowerPoint</Application>
  <PresentationFormat>如螢幕大小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佈景主題</vt:lpstr>
      <vt:lpstr>Private Meeting  Jun-You Liu 2016/10/19</vt:lpstr>
      <vt:lpstr>Scenario</vt:lpstr>
      <vt:lpstr>Goal</vt:lpstr>
      <vt:lpstr>Possible Solution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Meeting Wei-Ming Chen 2016 02/24</dc:title>
  <dc:creator>Meenchen</dc:creator>
  <cp:lastModifiedBy>Microsoft Office 使用者</cp:lastModifiedBy>
  <cp:revision>780</cp:revision>
  <dcterms:modified xsi:type="dcterms:W3CDTF">2016-10-18T09:23:42Z</dcterms:modified>
</cp:coreProperties>
</file>