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C4FAD-2CF2-4E72-B813-4EC44FD2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876A4-D3C4-4F79-A0F4-B1B5F1C9C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01C0-D670-4766-A527-CDD63F4B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A7E3B-B2E2-421B-8758-CAA34C21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EA3AB-C615-42AC-AD2C-00F8AA29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7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F8A7-27EF-4F67-98B7-309E019E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05257-61F4-47A0-9985-9141F9F9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AF92A-41A3-4C08-85D8-6A40C30C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A4A2-DED7-486B-876D-1FD56F86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0037-6718-4145-BA0C-9018CC5E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64F5D-E8FE-4605-A630-B1E6473B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3D404-6179-4761-8C22-315716FF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F35FA-1798-4DDC-98C7-E7F1256A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03689-1D74-4A5F-9379-AF41D958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EF9F-4A21-4153-AEE3-086A56C1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6218-7436-45C4-9B7C-C2C3430D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B233F-6C24-421F-B310-02607185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3E415-E8B7-4E3E-B362-0EBC3A1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1960-9BE2-4D6A-8757-C39725DF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0927-E83B-4D24-8EB9-B82EFEAA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9789-2A21-454B-83D5-955E9EBA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C6675-9761-4269-A309-76F2E3B5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2B09-F871-44C2-B934-268B1BE6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86702-D1B2-4F4C-9B3E-041DFCE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EB532-3E61-4BBA-8914-E6085DB7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DD66-F759-4FF5-A0D2-E9C65637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91EDB-A003-4080-AA6A-CA597A65B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89A13-F037-4A2F-86EE-92DA2611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D51E0-8320-4EE3-BFBF-3692D01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9E9E7-FF73-4AA8-91D7-54A617D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A3FF9-8B13-47B1-8267-15249DE0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BA3F2-536E-433B-8A36-9C2A7FB1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72CC4-9A43-4759-BBA0-D8968EFB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335F9-5526-4B0C-9A69-DFEA40940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C347A0-05E9-4439-93F5-FBAF05228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E14E8-6F57-49B9-A912-3FFF2AF24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A52635-71AA-45D1-9420-7E27F4C6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33DA19-2A47-408E-8356-8C936D3D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04AA16-07D0-4CDD-AC19-3D756535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9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4F6F-7E6D-4CD8-99B9-6A6B30AB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7B4B2-4C4B-4C73-9663-A9158155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CDCAD-6F51-4C44-8B94-FE68E3AF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A4B96-0CC9-4C58-BF2F-B57812B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B2C82-EC66-488A-87C3-5976B537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F7A2A-867B-4900-956C-CCDBB088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847B4-AA2F-40B5-964A-4C60A618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90D98-CA5F-45D6-8014-194DF2AA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04643-1A0F-4D06-9EAF-298E9036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33167-289E-406F-9F88-76BFA5DA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CB175-4F03-489A-87F5-38BDA172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A21DF-621A-4143-8C63-012685B3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8EC49-35E4-4DE0-B6DF-F4CD0B2E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69BEA-A480-406D-BC85-5D4445A3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D8CF57-A2E5-4150-B68A-970C00D08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DB0E1-5135-411D-A92C-68151C4D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7F3F4-69F5-438B-A387-A6A44D1A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FB8D8-9984-4D66-A579-9ABC7E90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8879F-4978-4914-B945-067D4576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E5D97-FFB5-4E8B-AEFB-CCB5D512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3D91E-39C3-4DF2-9589-556190FE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325B-FB38-4DAD-BAA1-9C720079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45B3-D491-4114-8A30-B448C960821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83D92-0DEC-4E3F-B641-1819FA1B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8C9F-D2F3-4E65-A57D-8F41A79BA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9376-FC76-4542-BF6F-D6F0DE5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BB858-80E8-4A90-9480-F8C1514C2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Kprobe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xv6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26F7C-5B91-450C-AC3D-53B761D91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2022-4-16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4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2410-2BC9-47DB-A125-7B4E227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77DE2-961C-40A0-AB75-FB6B3DF9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B81D6-E7C0-4D37-A6EF-8611DED7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831271"/>
            <a:ext cx="11326504" cy="3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54DC-AFAA-40DE-8EC9-2D1FA507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745A3-2014-415F-BDA5-868D7CAC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A6937-5744-49EA-8DD8-21C2CD15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27" y="1493752"/>
            <a:ext cx="8824344" cy="5364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0DB6B4-44C6-4500-88D2-5F7970EA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2" y="460291"/>
            <a:ext cx="1847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4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557E-6452-4298-9EB2-07FAE4A7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301D4-EAF8-49BD-B96B-9930E5CC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C47F5-6896-4C47-B882-3A5B9D76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2" y="120370"/>
            <a:ext cx="10920188" cy="3502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7464DD-1358-4A06-9FDD-8C18D185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2" y="3622699"/>
            <a:ext cx="10986760" cy="3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7C10-7A3A-4727-8B81-FECC542B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04770-AF2F-4E2C-9956-441A4199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48665-C08C-4B7D-8236-5D85778B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2" y="431966"/>
            <a:ext cx="10795388" cy="33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22651-C470-48F4-B7AC-5BE364FC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BF1BE-2725-467F-A08C-E9748B35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Kprobe的xv6实现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Kprobe的xv6实现</dc:title>
  <dc:creator>无无</dc:creator>
  <cp:lastModifiedBy> </cp:lastModifiedBy>
  <cp:revision>1</cp:revision>
  <dcterms:created xsi:type="dcterms:W3CDTF">2022-04-16T00:14:23Z</dcterms:created>
  <dcterms:modified xsi:type="dcterms:W3CDTF">2022-04-16T00:15:36Z</dcterms:modified>
</cp:coreProperties>
</file>