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80" d="100"/>
          <a:sy n="80" d="100"/>
        </p:scale>
        <p:origin x="12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4163F-5E51-4E8A-8A00-20ECC537C6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09CEA6-0974-4ADA-8B89-A1846E2896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2459B9-FF40-441B-8533-706ABCA707CF}"/>
              </a:ext>
            </a:extLst>
          </p:cNvPr>
          <p:cNvSpPr>
            <a:spLocks noGrp="1"/>
          </p:cNvSpPr>
          <p:nvPr>
            <p:ph type="dt" sz="half" idx="10"/>
          </p:nvPr>
        </p:nvSpPr>
        <p:spPr/>
        <p:txBody>
          <a:bodyPr/>
          <a:lstStyle/>
          <a:p>
            <a:fld id="{27945A51-F635-4D46-9790-ABA4D4CB37A9}" type="datetimeFigureOut">
              <a:rPr lang="zh-CN" altLang="en-US" smtClean="0"/>
              <a:t>2022/4/30</a:t>
            </a:fld>
            <a:endParaRPr lang="zh-CN" altLang="en-US"/>
          </a:p>
        </p:txBody>
      </p:sp>
      <p:sp>
        <p:nvSpPr>
          <p:cNvPr id="5" name="页脚占位符 4">
            <a:extLst>
              <a:ext uri="{FF2B5EF4-FFF2-40B4-BE49-F238E27FC236}">
                <a16:creationId xmlns:a16="http://schemas.microsoft.com/office/drawing/2014/main" id="{A6B287E2-4D83-4FA9-AAAB-CB5B44CAE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1691C0-224E-44CD-B299-E1DFB12735A5}"/>
              </a:ext>
            </a:extLst>
          </p:cNvPr>
          <p:cNvSpPr>
            <a:spLocks noGrp="1"/>
          </p:cNvSpPr>
          <p:nvPr>
            <p:ph type="sldNum" sz="quarter" idx="12"/>
          </p:nvPr>
        </p:nvSpPr>
        <p:spPr/>
        <p:txBody>
          <a:bodyPr/>
          <a:lstStyle/>
          <a:p>
            <a:fld id="{A6E722E7-F6C4-4C87-AFCD-B809667E8A96}" type="slidenum">
              <a:rPr lang="zh-CN" altLang="en-US" smtClean="0"/>
              <a:t>‹#›</a:t>
            </a:fld>
            <a:endParaRPr lang="zh-CN" altLang="en-US"/>
          </a:p>
        </p:txBody>
      </p:sp>
    </p:spTree>
    <p:extLst>
      <p:ext uri="{BB962C8B-B14F-4D97-AF65-F5344CB8AC3E}">
        <p14:creationId xmlns:p14="http://schemas.microsoft.com/office/powerpoint/2010/main" val="347626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A53ED-C300-449E-9910-FE2E931041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162AE8-4935-4628-A08D-23AEB054A00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FB05EA-DA68-4F1A-8144-0106A8C6C1F4}"/>
              </a:ext>
            </a:extLst>
          </p:cNvPr>
          <p:cNvSpPr>
            <a:spLocks noGrp="1"/>
          </p:cNvSpPr>
          <p:nvPr>
            <p:ph type="dt" sz="half" idx="10"/>
          </p:nvPr>
        </p:nvSpPr>
        <p:spPr/>
        <p:txBody>
          <a:bodyPr/>
          <a:lstStyle/>
          <a:p>
            <a:fld id="{27945A51-F635-4D46-9790-ABA4D4CB37A9}" type="datetimeFigureOut">
              <a:rPr lang="zh-CN" altLang="en-US" smtClean="0"/>
              <a:t>2022/4/30</a:t>
            </a:fld>
            <a:endParaRPr lang="zh-CN" altLang="en-US"/>
          </a:p>
        </p:txBody>
      </p:sp>
      <p:sp>
        <p:nvSpPr>
          <p:cNvPr id="5" name="页脚占位符 4">
            <a:extLst>
              <a:ext uri="{FF2B5EF4-FFF2-40B4-BE49-F238E27FC236}">
                <a16:creationId xmlns:a16="http://schemas.microsoft.com/office/drawing/2014/main" id="{405B58A1-F34A-44C2-9437-DAABD2EF98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6C7053-E9DD-4D9B-8707-D5AB95ACB186}"/>
              </a:ext>
            </a:extLst>
          </p:cNvPr>
          <p:cNvSpPr>
            <a:spLocks noGrp="1"/>
          </p:cNvSpPr>
          <p:nvPr>
            <p:ph type="sldNum" sz="quarter" idx="12"/>
          </p:nvPr>
        </p:nvSpPr>
        <p:spPr/>
        <p:txBody>
          <a:bodyPr/>
          <a:lstStyle/>
          <a:p>
            <a:fld id="{A6E722E7-F6C4-4C87-AFCD-B809667E8A96}" type="slidenum">
              <a:rPr lang="zh-CN" altLang="en-US" smtClean="0"/>
              <a:t>‹#›</a:t>
            </a:fld>
            <a:endParaRPr lang="zh-CN" altLang="en-US"/>
          </a:p>
        </p:txBody>
      </p:sp>
    </p:spTree>
    <p:extLst>
      <p:ext uri="{BB962C8B-B14F-4D97-AF65-F5344CB8AC3E}">
        <p14:creationId xmlns:p14="http://schemas.microsoft.com/office/powerpoint/2010/main" val="398352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D83D0C0-3A76-4FF8-8147-65CC390479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59F1B9D-FC4F-4F67-B0DF-BB89374612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77FF90-0EA2-4DEC-AA25-C881C8D4284F}"/>
              </a:ext>
            </a:extLst>
          </p:cNvPr>
          <p:cNvSpPr>
            <a:spLocks noGrp="1"/>
          </p:cNvSpPr>
          <p:nvPr>
            <p:ph type="dt" sz="half" idx="10"/>
          </p:nvPr>
        </p:nvSpPr>
        <p:spPr/>
        <p:txBody>
          <a:bodyPr/>
          <a:lstStyle/>
          <a:p>
            <a:fld id="{27945A51-F635-4D46-9790-ABA4D4CB37A9}" type="datetimeFigureOut">
              <a:rPr lang="zh-CN" altLang="en-US" smtClean="0"/>
              <a:t>2022/4/30</a:t>
            </a:fld>
            <a:endParaRPr lang="zh-CN" altLang="en-US"/>
          </a:p>
        </p:txBody>
      </p:sp>
      <p:sp>
        <p:nvSpPr>
          <p:cNvPr id="5" name="页脚占位符 4">
            <a:extLst>
              <a:ext uri="{FF2B5EF4-FFF2-40B4-BE49-F238E27FC236}">
                <a16:creationId xmlns:a16="http://schemas.microsoft.com/office/drawing/2014/main" id="{43DCF596-F60C-4D1D-B4EA-B80897484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4364F9-5753-4838-90C4-7554DF8DD54D}"/>
              </a:ext>
            </a:extLst>
          </p:cNvPr>
          <p:cNvSpPr>
            <a:spLocks noGrp="1"/>
          </p:cNvSpPr>
          <p:nvPr>
            <p:ph type="sldNum" sz="quarter" idx="12"/>
          </p:nvPr>
        </p:nvSpPr>
        <p:spPr/>
        <p:txBody>
          <a:bodyPr/>
          <a:lstStyle/>
          <a:p>
            <a:fld id="{A6E722E7-F6C4-4C87-AFCD-B809667E8A96}" type="slidenum">
              <a:rPr lang="zh-CN" altLang="en-US" smtClean="0"/>
              <a:t>‹#›</a:t>
            </a:fld>
            <a:endParaRPr lang="zh-CN" altLang="en-US"/>
          </a:p>
        </p:txBody>
      </p:sp>
    </p:spTree>
    <p:extLst>
      <p:ext uri="{BB962C8B-B14F-4D97-AF65-F5344CB8AC3E}">
        <p14:creationId xmlns:p14="http://schemas.microsoft.com/office/powerpoint/2010/main" val="417776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E13BE-5CBD-4625-AE4D-3CE6D714CF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4E1EFB-5E1B-46CC-BA51-1E11DE3796B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D6DCFB-F1ED-4809-ADC0-5B41FC60CFD0}"/>
              </a:ext>
            </a:extLst>
          </p:cNvPr>
          <p:cNvSpPr>
            <a:spLocks noGrp="1"/>
          </p:cNvSpPr>
          <p:nvPr>
            <p:ph type="dt" sz="half" idx="10"/>
          </p:nvPr>
        </p:nvSpPr>
        <p:spPr/>
        <p:txBody>
          <a:bodyPr/>
          <a:lstStyle/>
          <a:p>
            <a:fld id="{27945A51-F635-4D46-9790-ABA4D4CB37A9}" type="datetimeFigureOut">
              <a:rPr lang="zh-CN" altLang="en-US" smtClean="0"/>
              <a:t>2022/4/30</a:t>
            </a:fld>
            <a:endParaRPr lang="zh-CN" altLang="en-US"/>
          </a:p>
        </p:txBody>
      </p:sp>
      <p:sp>
        <p:nvSpPr>
          <p:cNvPr id="5" name="页脚占位符 4">
            <a:extLst>
              <a:ext uri="{FF2B5EF4-FFF2-40B4-BE49-F238E27FC236}">
                <a16:creationId xmlns:a16="http://schemas.microsoft.com/office/drawing/2014/main" id="{26D8FB30-B87F-4D36-B7FC-2D5BFCD003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0B1036-0F59-4618-B021-D9F667CCC24B}"/>
              </a:ext>
            </a:extLst>
          </p:cNvPr>
          <p:cNvSpPr>
            <a:spLocks noGrp="1"/>
          </p:cNvSpPr>
          <p:nvPr>
            <p:ph type="sldNum" sz="quarter" idx="12"/>
          </p:nvPr>
        </p:nvSpPr>
        <p:spPr/>
        <p:txBody>
          <a:bodyPr/>
          <a:lstStyle/>
          <a:p>
            <a:fld id="{A6E722E7-F6C4-4C87-AFCD-B809667E8A96}" type="slidenum">
              <a:rPr lang="zh-CN" altLang="en-US" smtClean="0"/>
              <a:t>‹#›</a:t>
            </a:fld>
            <a:endParaRPr lang="zh-CN" altLang="en-US"/>
          </a:p>
        </p:txBody>
      </p:sp>
    </p:spTree>
    <p:extLst>
      <p:ext uri="{BB962C8B-B14F-4D97-AF65-F5344CB8AC3E}">
        <p14:creationId xmlns:p14="http://schemas.microsoft.com/office/powerpoint/2010/main" val="276168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EB096-59DB-43DA-92EF-47DBB8548D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E332CC-1E95-4844-8D5E-012B86B35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7D91B0-97CD-4CEE-A152-2416A6ECB52C}"/>
              </a:ext>
            </a:extLst>
          </p:cNvPr>
          <p:cNvSpPr>
            <a:spLocks noGrp="1"/>
          </p:cNvSpPr>
          <p:nvPr>
            <p:ph type="dt" sz="half" idx="10"/>
          </p:nvPr>
        </p:nvSpPr>
        <p:spPr/>
        <p:txBody>
          <a:bodyPr/>
          <a:lstStyle/>
          <a:p>
            <a:fld id="{27945A51-F635-4D46-9790-ABA4D4CB37A9}" type="datetimeFigureOut">
              <a:rPr lang="zh-CN" altLang="en-US" smtClean="0"/>
              <a:t>2022/4/30</a:t>
            </a:fld>
            <a:endParaRPr lang="zh-CN" altLang="en-US"/>
          </a:p>
        </p:txBody>
      </p:sp>
      <p:sp>
        <p:nvSpPr>
          <p:cNvPr id="5" name="页脚占位符 4">
            <a:extLst>
              <a:ext uri="{FF2B5EF4-FFF2-40B4-BE49-F238E27FC236}">
                <a16:creationId xmlns:a16="http://schemas.microsoft.com/office/drawing/2014/main" id="{5711D22E-9234-4F35-AD84-F53210697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E14946-60F1-4793-81B1-EA591A770AD4}"/>
              </a:ext>
            </a:extLst>
          </p:cNvPr>
          <p:cNvSpPr>
            <a:spLocks noGrp="1"/>
          </p:cNvSpPr>
          <p:nvPr>
            <p:ph type="sldNum" sz="quarter" idx="12"/>
          </p:nvPr>
        </p:nvSpPr>
        <p:spPr/>
        <p:txBody>
          <a:bodyPr/>
          <a:lstStyle/>
          <a:p>
            <a:fld id="{A6E722E7-F6C4-4C87-AFCD-B809667E8A96}" type="slidenum">
              <a:rPr lang="zh-CN" altLang="en-US" smtClean="0"/>
              <a:t>‹#›</a:t>
            </a:fld>
            <a:endParaRPr lang="zh-CN" altLang="en-US"/>
          </a:p>
        </p:txBody>
      </p:sp>
    </p:spTree>
    <p:extLst>
      <p:ext uri="{BB962C8B-B14F-4D97-AF65-F5344CB8AC3E}">
        <p14:creationId xmlns:p14="http://schemas.microsoft.com/office/powerpoint/2010/main" val="332191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63564-8DDD-421E-94D9-723AC5A2C4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39EB6-04AE-4108-8196-D41992B169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DC1519-6890-4653-A9BF-182422B430C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4C2E03-3EAE-478E-B11B-B4A13F61E487}"/>
              </a:ext>
            </a:extLst>
          </p:cNvPr>
          <p:cNvSpPr>
            <a:spLocks noGrp="1"/>
          </p:cNvSpPr>
          <p:nvPr>
            <p:ph type="dt" sz="half" idx="10"/>
          </p:nvPr>
        </p:nvSpPr>
        <p:spPr/>
        <p:txBody>
          <a:bodyPr/>
          <a:lstStyle/>
          <a:p>
            <a:fld id="{27945A51-F635-4D46-9790-ABA4D4CB37A9}" type="datetimeFigureOut">
              <a:rPr lang="zh-CN" altLang="en-US" smtClean="0"/>
              <a:t>2022/4/30</a:t>
            </a:fld>
            <a:endParaRPr lang="zh-CN" altLang="en-US"/>
          </a:p>
        </p:txBody>
      </p:sp>
      <p:sp>
        <p:nvSpPr>
          <p:cNvPr id="6" name="页脚占位符 5">
            <a:extLst>
              <a:ext uri="{FF2B5EF4-FFF2-40B4-BE49-F238E27FC236}">
                <a16:creationId xmlns:a16="http://schemas.microsoft.com/office/drawing/2014/main" id="{22D51A56-5814-404B-9810-AE6747A225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9F6D24-AA95-4B4B-8F07-421C76272116}"/>
              </a:ext>
            </a:extLst>
          </p:cNvPr>
          <p:cNvSpPr>
            <a:spLocks noGrp="1"/>
          </p:cNvSpPr>
          <p:nvPr>
            <p:ph type="sldNum" sz="quarter" idx="12"/>
          </p:nvPr>
        </p:nvSpPr>
        <p:spPr/>
        <p:txBody>
          <a:bodyPr/>
          <a:lstStyle/>
          <a:p>
            <a:fld id="{A6E722E7-F6C4-4C87-AFCD-B809667E8A96}" type="slidenum">
              <a:rPr lang="zh-CN" altLang="en-US" smtClean="0"/>
              <a:t>‹#›</a:t>
            </a:fld>
            <a:endParaRPr lang="zh-CN" altLang="en-US"/>
          </a:p>
        </p:txBody>
      </p:sp>
    </p:spTree>
    <p:extLst>
      <p:ext uri="{BB962C8B-B14F-4D97-AF65-F5344CB8AC3E}">
        <p14:creationId xmlns:p14="http://schemas.microsoft.com/office/powerpoint/2010/main" val="188532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760AC-4D47-40AA-BC9A-944281E0A62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B60BA66-AF60-4113-A849-9EEABE155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1050799-9970-4A46-A7FA-7E042F08ED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085B222-AA2F-4D51-8FE8-0C7AFAB75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BA6546-D6A2-4EA0-9053-103A66630E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07AD1E9-5501-477C-914D-114854E798F7}"/>
              </a:ext>
            </a:extLst>
          </p:cNvPr>
          <p:cNvSpPr>
            <a:spLocks noGrp="1"/>
          </p:cNvSpPr>
          <p:nvPr>
            <p:ph type="dt" sz="half" idx="10"/>
          </p:nvPr>
        </p:nvSpPr>
        <p:spPr/>
        <p:txBody>
          <a:bodyPr/>
          <a:lstStyle/>
          <a:p>
            <a:fld id="{27945A51-F635-4D46-9790-ABA4D4CB37A9}" type="datetimeFigureOut">
              <a:rPr lang="zh-CN" altLang="en-US" smtClean="0"/>
              <a:t>2022/4/30</a:t>
            </a:fld>
            <a:endParaRPr lang="zh-CN" altLang="en-US"/>
          </a:p>
        </p:txBody>
      </p:sp>
      <p:sp>
        <p:nvSpPr>
          <p:cNvPr id="8" name="页脚占位符 7">
            <a:extLst>
              <a:ext uri="{FF2B5EF4-FFF2-40B4-BE49-F238E27FC236}">
                <a16:creationId xmlns:a16="http://schemas.microsoft.com/office/drawing/2014/main" id="{DD5415E3-D160-4425-97C7-1C32A485BA8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84CAE8-DACF-45F0-A2E8-4AEE4BAB663B}"/>
              </a:ext>
            </a:extLst>
          </p:cNvPr>
          <p:cNvSpPr>
            <a:spLocks noGrp="1"/>
          </p:cNvSpPr>
          <p:nvPr>
            <p:ph type="sldNum" sz="quarter" idx="12"/>
          </p:nvPr>
        </p:nvSpPr>
        <p:spPr/>
        <p:txBody>
          <a:bodyPr/>
          <a:lstStyle/>
          <a:p>
            <a:fld id="{A6E722E7-F6C4-4C87-AFCD-B809667E8A96}" type="slidenum">
              <a:rPr lang="zh-CN" altLang="en-US" smtClean="0"/>
              <a:t>‹#›</a:t>
            </a:fld>
            <a:endParaRPr lang="zh-CN" altLang="en-US"/>
          </a:p>
        </p:txBody>
      </p:sp>
    </p:spTree>
    <p:extLst>
      <p:ext uri="{BB962C8B-B14F-4D97-AF65-F5344CB8AC3E}">
        <p14:creationId xmlns:p14="http://schemas.microsoft.com/office/powerpoint/2010/main" val="2741233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86387-D4A7-4C08-AA96-24E62C3948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9D5A66-A9FD-4CBF-9FEA-CE67293F663B}"/>
              </a:ext>
            </a:extLst>
          </p:cNvPr>
          <p:cNvSpPr>
            <a:spLocks noGrp="1"/>
          </p:cNvSpPr>
          <p:nvPr>
            <p:ph type="dt" sz="half" idx="10"/>
          </p:nvPr>
        </p:nvSpPr>
        <p:spPr/>
        <p:txBody>
          <a:bodyPr/>
          <a:lstStyle/>
          <a:p>
            <a:fld id="{27945A51-F635-4D46-9790-ABA4D4CB37A9}" type="datetimeFigureOut">
              <a:rPr lang="zh-CN" altLang="en-US" smtClean="0"/>
              <a:t>2022/4/30</a:t>
            </a:fld>
            <a:endParaRPr lang="zh-CN" altLang="en-US"/>
          </a:p>
        </p:txBody>
      </p:sp>
      <p:sp>
        <p:nvSpPr>
          <p:cNvPr id="4" name="页脚占位符 3">
            <a:extLst>
              <a:ext uri="{FF2B5EF4-FFF2-40B4-BE49-F238E27FC236}">
                <a16:creationId xmlns:a16="http://schemas.microsoft.com/office/drawing/2014/main" id="{7E9556A1-0C5F-4357-9586-669D31C8CB9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C849964-47CD-434A-8016-6A7F066043D2}"/>
              </a:ext>
            </a:extLst>
          </p:cNvPr>
          <p:cNvSpPr>
            <a:spLocks noGrp="1"/>
          </p:cNvSpPr>
          <p:nvPr>
            <p:ph type="sldNum" sz="quarter" idx="12"/>
          </p:nvPr>
        </p:nvSpPr>
        <p:spPr/>
        <p:txBody>
          <a:bodyPr/>
          <a:lstStyle/>
          <a:p>
            <a:fld id="{A6E722E7-F6C4-4C87-AFCD-B809667E8A96}" type="slidenum">
              <a:rPr lang="zh-CN" altLang="en-US" smtClean="0"/>
              <a:t>‹#›</a:t>
            </a:fld>
            <a:endParaRPr lang="zh-CN" altLang="en-US"/>
          </a:p>
        </p:txBody>
      </p:sp>
    </p:spTree>
    <p:extLst>
      <p:ext uri="{BB962C8B-B14F-4D97-AF65-F5344CB8AC3E}">
        <p14:creationId xmlns:p14="http://schemas.microsoft.com/office/powerpoint/2010/main" val="200849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12F7DD-7BE0-407D-9269-2FCC8CF24BE5}"/>
              </a:ext>
            </a:extLst>
          </p:cNvPr>
          <p:cNvSpPr>
            <a:spLocks noGrp="1"/>
          </p:cNvSpPr>
          <p:nvPr>
            <p:ph type="dt" sz="half" idx="10"/>
          </p:nvPr>
        </p:nvSpPr>
        <p:spPr/>
        <p:txBody>
          <a:bodyPr/>
          <a:lstStyle/>
          <a:p>
            <a:fld id="{27945A51-F635-4D46-9790-ABA4D4CB37A9}" type="datetimeFigureOut">
              <a:rPr lang="zh-CN" altLang="en-US" smtClean="0"/>
              <a:t>2022/4/30</a:t>
            </a:fld>
            <a:endParaRPr lang="zh-CN" altLang="en-US"/>
          </a:p>
        </p:txBody>
      </p:sp>
      <p:sp>
        <p:nvSpPr>
          <p:cNvPr id="3" name="页脚占位符 2">
            <a:extLst>
              <a:ext uri="{FF2B5EF4-FFF2-40B4-BE49-F238E27FC236}">
                <a16:creationId xmlns:a16="http://schemas.microsoft.com/office/drawing/2014/main" id="{1C9485E2-B951-4334-A054-271B83B6C5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E21912E-7F26-4E12-88C4-7EE09739B9BE}"/>
              </a:ext>
            </a:extLst>
          </p:cNvPr>
          <p:cNvSpPr>
            <a:spLocks noGrp="1"/>
          </p:cNvSpPr>
          <p:nvPr>
            <p:ph type="sldNum" sz="quarter" idx="12"/>
          </p:nvPr>
        </p:nvSpPr>
        <p:spPr/>
        <p:txBody>
          <a:bodyPr/>
          <a:lstStyle/>
          <a:p>
            <a:fld id="{A6E722E7-F6C4-4C87-AFCD-B809667E8A96}" type="slidenum">
              <a:rPr lang="zh-CN" altLang="en-US" smtClean="0"/>
              <a:t>‹#›</a:t>
            </a:fld>
            <a:endParaRPr lang="zh-CN" altLang="en-US"/>
          </a:p>
        </p:txBody>
      </p:sp>
    </p:spTree>
    <p:extLst>
      <p:ext uri="{BB962C8B-B14F-4D97-AF65-F5344CB8AC3E}">
        <p14:creationId xmlns:p14="http://schemas.microsoft.com/office/powerpoint/2010/main" val="372866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B9971-0D8C-43F2-AF17-1874A0CAAC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C5722A2-0031-4803-9EE2-41C9DB1E8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986A656-C996-4913-9B4B-8D7B22173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74E948-DC72-45B1-8669-8DC2E4A2B75B}"/>
              </a:ext>
            </a:extLst>
          </p:cNvPr>
          <p:cNvSpPr>
            <a:spLocks noGrp="1"/>
          </p:cNvSpPr>
          <p:nvPr>
            <p:ph type="dt" sz="half" idx="10"/>
          </p:nvPr>
        </p:nvSpPr>
        <p:spPr/>
        <p:txBody>
          <a:bodyPr/>
          <a:lstStyle/>
          <a:p>
            <a:fld id="{27945A51-F635-4D46-9790-ABA4D4CB37A9}" type="datetimeFigureOut">
              <a:rPr lang="zh-CN" altLang="en-US" smtClean="0"/>
              <a:t>2022/4/30</a:t>
            </a:fld>
            <a:endParaRPr lang="zh-CN" altLang="en-US"/>
          </a:p>
        </p:txBody>
      </p:sp>
      <p:sp>
        <p:nvSpPr>
          <p:cNvPr id="6" name="页脚占位符 5">
            <a:extLst>
              <a:ext uri="{FF2B5EF4-FFF2-40B4-BE49-F238E27FC236}">
                <a16:creationId xmlns:a16="http://schemas.microsoft.com/office/drawing/2014/main" id="{12CB7BDF-FEEF-496C-A27F-C292B3D1E5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25A74E-A923-4BFD-B043-A20C69991B6A}"/>
              </a:ext>
            </a:extLst>
          </p:cNvPr>
          <p:cNvSpPr>
            <a:spLocks noGrp="1"/>
          </p:cNvSpPr>
          <p:nvPr>
            <p:ph type="sldNum" sz="quarter" idx="12"/>
          </p:nvPr>
        </p:nvSpPr>
        <p:spPr/>
        <p:txBody>
          <a:bodyPr/>
          <a:lstStyle/>
          <a:p>
            <a:fld id="{A6E722E7-F6C4-4C87-AFCD-B809667E8A96}" type="slidenum">
              <a:rPr lang="zh-CN" altLang="en-US" smtClean="0"/>
              <a:t>‹#›</a:t>
            </a:fld>
            <a:endParaRPr lang="zh-CN" altLang="en-US"/>
          </a:p>
        </p:txBody>
      </p:sp>
    </p:spTree>
    <p:extLst>
      <p:ext uri="{BB962C8B-B14F-4D97-AF65-F5344CB8AC3E}">
        <p14:creationId xmlns:p14="http://schemas.microsoft.com/office/powerpoint/2010/main" val="318142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36E9C-343B-49DC-B0F4-C7007BFDC8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24962DF-34D7-4049-BA9A-CE5351EB8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560EEF-9A55-49B8-BF89-6AA09B38D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B116EBB-ACC1-4D9E-BBD1-50971B23EE1E}"/>
              </a:ext>
            </a:extLst>
          </p:cNvPr>
          <p:cNvSpPr>
            <a:spLocks noGrp="1"/>
          </p:cNvSpPr>
          <p:nvPr>
            <p:ph type="dt" sz="half" idx="10"/>
          </p:nvPr>
        </p:nvSpPr>
        <p:spPr/>
        <p:txBody>
          <a:bodyPr/>
          <a:lstStyle/>
          <a:p>
            <a:fld id="{27945A51-F635-4D46-9790-ABA4D4CB37A9}" type="datetimeFigureOut">
              <a:rPr lang="zh-CN" altLang="en-US" smtClean="0"/>
              <a:t>2022/4/30</a:t>
            </a:fld>
            <a:endParaRPr lang="zh-CN" altLang="en-US"/>
          </a:p>
        </p:txBody>
      </p:sp>
      <p:sp>
        <p:nvSpPr>
          <p:cNvPr id="6" name="页脚占位符 5">
            <a:extLst>
              <a:ext uri="{FF2B5EF4-FFF2-40B4-BE49-F238E27FC236}">
                <a16:creationId xmlns:a16="http://schemas.microsoft.com/office/drawing/2014/main" id="{D8D5FF81-D1BC-45EA-BD8A-53EEE0299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48BA25-3B22-401D-9BAE-8B99168C6745}"/>
              </a:ext>
            </a:extLst>
          </p:cNvPr>
          <p:cNvSpPr>
            <a:spLocks noGrp="1"/>
          </p:cNvSpPr>
          <p:nvPr>
            <p:ph type="sldNum" sz="quarter" idx="12"/>
          </p:nvPr>
        </p:nvSpPr>
        <p:spPr/>
        <p:txBody>
          <a:bodyPr/>
          <a:lstStyle/>
          <a:p>
            <a:fld id="{A6E722E7-F6C4-4C87-AFCD-B809667E8A96}" type="slidenum">
              <a:rPr lang="zh-CN" altLang="en-US" smtClean="0"/>
              <a:t>‹#›</a:t>
            </a:fld>
            <a:endParaRPr lang="zh-CN" altLang="en-US"/>
          </a:p>
        </p:txBody>
      </p:sp>
    </p:spTree>
    <p:extLst>
      <p:ext uri="{BB962C8B-B14F-4D97-AF65-F5344CB8AC3E}">
        <p14:creationId xmlns:p14="http://schemas.microsoft.com/office/powerpoint/2010/main" val="275659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6687D7-237A-49FE-AA87-94D6A83749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69666A0-D67C-4E09-8FA4-40D2E4E4C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D73104-A05E-4EC8-92D7-211681506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45A51-F635-4D46-9790-ABA4D4CB37A9}" type="datetimeFigureOut">
              <a:rPr lang="zh-CN" altLang="en-US" smtClean="0"/>
              <a:t>2022/4/30</a:t>
            </a:fld>
            <a:endParaRPr lang="zh-CN" altLang="en-US"/>
          </a:p>
        </p:txBody>
      </p:sp>
      <p:sp>
        <p:nvSpPr>
          <p:cNvPr id="5" name="页脚占位符 4">
            <a:extLst>
              <a:ext uri="{FF2B5EF4-FFF2-40B4-BE49-F238E27FC236}">
                <a16:creationId xmlns:a16="http://schemas.microsoft.com/office/drawing/2014/main" id="{AC580F0E-19A3-4A63-A6D4-88650F56E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FAEF107-7009-43B3-AF87-6810FBE06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722E7-F6C4-4C87-AFCD-B809667E8A96}" type="slidenum">
              <a:rPr lang="zh-CN" altLang="en-US" smtClean="0"/>
              <a:t>‹#›</a:t>
            </a:fld>
            <a:endParaRPr lang="zh-CN" altLang="en-US"/>
          </a:p>
        </p:txBody>
      </p:sp>
    </p:spTree>
    <p:extLst>
      <p:ext uri="{BB962C8B-B14F-4D97-AF65-F5344CB8AC3E}">
        <p14:creationId xmlns:p14="http://schemas.microsoft.com/office/powerpoint/2010/main" val="141731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a:extLst>
              <a:ext uri="{FF2B5EF4-FFF2-40B4-BE49-F238E27FC236}">
                <a16:creationId xmlns:a16="http://schemas.microsoft.com/office/drawing/2014/main" id="{05540591-0B3F-4EDA-98B8-2B9C30C78745}"/>
              </a:ext>
            </a:extLst>
          </p:cNvPr>
          <p:cNvSpPr/>
          <p:nvPr/>
        </p:nvSpPr>
        <p:spPr>
          <a:xfrm>
            <a:off x="1094095" y="1820502"/>
            <a:ext cx="9144000" cy="1046440"/>
          </a:xfrm>
          <a:prstGeom prst="rect">
            <a:avLst/>
          </a:prstGeom>
          <a:noFill/>
          <a:ln w="9525" cap="flat" cmpd="sng">
            <a:noFill/>
            <a:prstDash val="solid"/>
            <a:miter/>
          </a:ln>
        </p:spPr>
        <p:txBody>
          <a:bodyPr vert="horz" wrap="square" lIns="91440" tIns="45720" rIns="91440" bIns="45720" anchor="t" anchorCtr="0">
            <a:spAutoFit/>
          </a:bodyPr>
          <a:ls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a:lstStyle>
          <a:p>
            <a:pPr algn="ctr"/>
            <a:r>
              <a:rPr lang="zh-CN" altLang="en-US" sz="4000" b="1" kern="0" dirty="0">
                <a:latin typeface="微软雅黑" panose="020B0503020204020204" charset="-122"/>
                <a:ea typeface="微软雅黑" panose="020B0503020204020204" charset="-122"/>
                <a:cs typeface="微软雅黑" panose="020B0503020204020204" charset="-122"/>
                <a:sym typeface="Calibri" panose="020F0502020204030204" pitchFamily="34" charset="0"/>
              </a:rPr>
              <a:t>二进制分析</a:t>
            </a:r>
            <a:r>
              <a:rPr lang="en-US" altLang="zh-CN" sz="4000" b="1" kern="0" dirty="0">
                <a:latin typeface="微软雅黑" panose="020B0503020204020204" charset="-122"/>
                <a:ea typeface="微软雅黑" panose="020B0503020204020204" charset="-122"/>
                <a:cs typeface="微软雅黑" panose="020B0503020204020204" charset="-122"/>
                <a:sym typeface="Calibri" panose="020F0502020204030204" pitchFamily="34" charset="0"/>
              </a:rPr>
              <a:t>——binary analysis</a:t>
            </a:r>
          </a:p>
          <a:p>
            <a:pPr algn="ctr"/>
            <a:r>
              <a:rPr lang="zh-CN" altLang="en-US" sz="2200" kern="0" dirty="0">
                <a:latin typeface="微软雅黑" panose="020B0503020204020204" charset="-122"/>
                <a:ea typeface="微软雅黑" panose="020B0503020204020204" charset="-122"/>
                <a:cs typeface="微软雅黑" panose="020B0503020204020204" charset="-122"/>
                <a:sym typeface="Calibri" panose="020F0502020204030204" pitchFamily="34" charset="0"/>
              </a:rPr>
              <a:t>余禹菲</a:t>
            </a:r>
          </a:p>
        </p:txBody>
      </p:sp>
    </p:spTree>
    <p:extLst>
      <p:ext uri="{BB962C8B-B14F-4D97-AF65-F5344CB8AC3E}">
        <p14:creationId xmlns:p14="http://schemas.microsoft.com/office/powerpoint/2010/main" val="240743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a:extLst>
              <a:ext uri="{FF2B5EF4-FFF2-40B4-BE49-F238E27FC236}">
                <a16:creationId xmlns:a16="http://schemas.microsoft.com/office/drawing/2014/main" id="{99CD379C-8712-4239-BC88-FE03692EB1B8}"/>
              </a:ext>
            </a:extLst>
          </p:cNvPr>
          <p:cNvSpPr/>
          <p:nvPr/>
        </p:nvSpPr>
        <p:spPr>
          <a:xfrm>
            <a:off x="544061" y="2503730"/>
            <a:ext cx="9350565" cy="553998"/>
          </a:xfrm>
          <a:prstGeom prst="rect">
            <a:avLst/>
          </a:prstGeom>
          <a:noFill/>
          <a:ln w="9525" cap="flat" cmpd="sng">
            <a:noFill/>
            <a:prstDash val="solid"/>
            <a:miter/>
          </a:ln>
        </p:spPr>
        <p:txBody>
          <a:bodyPr vert="horz" wrap="square" lIns="91440" tIns="45720" rIns="91440" bIns="45720" anchor="ctr" anchorCtr="0">
            <a:spAutoFit/>
          </a:bodyPr>
          <a:ls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a:lstStyle>
          <a:p>
            <a:pPr marL="800100" lvl="1" indent="-342900">
              <a:buFont typeface="Wingdings" panose="05000000000000000000" pitchFamily="2" charset="2"/>
              <a:buChar char="u"/>
            </a:pP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学习各种框架和工具，同时建立自己的分析工具</a:t>
            </a:r>
            <a:endParaRPr lang="en-US" altLang="zh-CN" sz="300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矩形">
            <a:extLst>
              <a:ext uri="{FF2B5EF4-FFF2-40B4-BE49-F238E27FC236}">
                <a16:creationId xmlns:a16="http://schemas.microsoft.com/office/drawing/2014/main" id="{FB936A34-BCE6-4464-B2C5-1947E107F214}"/>
              </a:ext>
            </a:extLst>
          </p:cNvPr>
          <p:cNvSpPr/>
          <p:nvPr/>
        </p:nvSpPr>
        <p:spPr>
          <a:xfrm>
            <a:off x="0" y="834577"/>
            <a:ext cx="3073019" cy="600164"/>
          </a:xfrm>
          <a:prstGeom prst="rect">
            <a:avLst/>
          </a:prstGeom>
          <a:noFill/>
          <a:ln w="9525" cap="flat" cmpd="sng">
            <a:noFill/>
            <a:prstDash val="solid"/>
            <a:miter/>
          </a:ln>
        </p:spPr>
        <p:txBody>
          <a:bodyPr vert="horz" wrap="square" lIns="91440" tIns="45720" rIns="91440" bIns="45720" anchor="t" anchorCtr="0">
            <a:spAutoFit/>
          </a:bodyPr>
          <a:ls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a:lstStyle>
          <a:p>
            <a:pPr algn="ctr"/>
            <a:r>
              <a:rPr lang="zh-CN" altLang="en-US" sz="3300" b="1" kern="0" dirty="0">
                <a:latin typeface="微软雅黑" panose="020B0503020204020204" charset="-122"/>
                <a:ea typeface="微软雅黑" panose="020B0503020204020204" charset="-122"/>
                <a:cs typeface="微软雅黑" panose="020B0503020204020204" charset="-122"/>
                <a:sym typeface="Calibri" panose="020F0502020204030204" pitchFamily="34" charset="0"/>
              </a:rPr>
              <a:t>进度</a:t>
            </a:r>
          </a:p>
        </p:txBody>
      </p:sp>
    </p:spTree>
    <p:extLst>
      <p:ext uri="{BB962C8B-B14F-4D97-AF65-F5344CB8AC3E}">
        <p14:creationId xmlns:p14="http://schemas.microsoft.com/office/powerpoint/2010/main" val="249921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a:extLst>
              <a:ext uri="{FF2B5EF4-FFF2-40B4-BE49-F238E27FC236}">
                <a16:creationId xmlns:a16="http://schemas.microsoft.com/office/drawing/2014/main" id="{99CD379C-8712-4239-BC88-FE03692EB1B8}"/>
              </a:ext>
            </a:extLst>
          </p:cNvPr>
          <p:cNvSpPr/>
          <p:nvPr/>
        </p:nvSpPr>
        <p:spPr>
          <a:xfrm>
            <a:off x="585004" y="158254"/>
            <a:ext cx="9350565" cy="1846659"/>
          </a:xfrm>
          <a:prstGeom prst="rect">
            <a:avLst/>
          </a:prstGeom>
          <a:noFill/>
          <a:ln w="9525" cap="flat" cmpd="sng">
            <a:noFill/>
            <a:prstDash val="solid"/>
            <a:miter/>
          </a:ln>
        </p:spPr>
        <p:txBody>
          <a:bodyPr vert="horz" wrap="square" lIns="91440" tIns="45720" rIns="91440" bIns="45720" anchor="ctr" anchorCtr="0">
            <a:spAutoFit/>
          </a:bodyPr>
          <a:ls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a:lstStyle>
          <a:p>
            <a:pPr marL="800100" lvl="1" indent="-342900">
              <a:buFont typeface="Wingdings" panose="05000000000000000000" pitchFamily="2" charset="2"/>
              <a:buChar char="u"/>
            </a:pPr>
            <a:r>
              <a:rPr lang="zh-CN" altLang="en-US" sz="2700" dirty="0">
                <a:solidFill>
                  <a:srgbClr val="474747"/>
                </a:solidFill>
                <a:latin typeface="微软雅黑" panose="020B0503020204020204" charset="-122"/>
                <a:ea typeface="微软雅黑" panose="020B0503020204020204" charset="-122"/>
                <a:cs typeface="微软雅黑" panose="020B0503020204020204" charset="-122"/>
              </a:rPr>
              <a:t>使用 </a:t>
            </a:r>
            <a:r>
              <a:rPr lang="en-US" altLang="zh-CN" sz="2700" dirty="0">
                <a:solidFill>
                  <a:srgbClr val="474747"/>
                </a:solidFill>
                <a:latin typeface="微软雅黑" panose="020B0503020204020204" charset="-122"/>
                <a:ea typeface="微软雅黑" panose="020B0503020204020204" charset="-122"/>
                <a:cs typeface="微软雅黑" panose="020B0503020204020204" charset="-122"/>
              </a:rPr>
              <a:t>LIBBFD </a:t>
            </a:r>
            <a:r>
              <a:rPr lang="zh-CN" altLang="en-US" sz="2700" dirty="0">
                <a:solidFill>
                  <a:srgbClr val="474747"/>
                </a:solidFill>
                <a:latin typeface="微软雅黑" panose="020B0503020204020204" charset="-122"/>
                <a:ea typeface="微软雅黑" panose="020B0503020204020204" charset="-122"/>
                <a:cs typeface="微软雅黑" panose="020B0503020204020204" charset="-122"/>
              </a:rPr>
              <a:t>构建二进制加载器</a:t>
            </a:r>
            <a:endParaRPr lang="en-US" altLang="zh-CN" sz="2700" dirty="0">
              <a:solidFill>
                <a:srgbClr val="474747"/>
              </a:solidFill>
              <a:latin typeface="微软雅黑" panose="020B0503020204020204" charset="-122"/>
              <a:ea typeface="微软雅黑" panose="020B0503020204020204" charset="-122"/>
              <a:cs typeface="微软雅黑" panose="020B0503020204020204" charset="-122"/>
            </a:endParaRPr>
          </a:p>
          <a:p>
            <a:pPr marL="1257300" lvl="2" indent="-342900">
              <a:buFont typeface="Wingdings" panose="05000000000000000000" pitchFamily="2" charset="2"/>
              <a:buChar char="u"/>
            </a:pPr>
            <a:r>
              <a:rPr lang="zh-CN" altLang="en-US" sz="2700" dirty="0">
                <a:solidFill>
                  <a:srgbClr val="474747"/>
                </a:solidFill>
                <a:latin typeface="微软雅黑" panose="020B0503020204020204" charset="-122"/>
                <a:ea typeface="微软雅黑" panose="020B0503020204020204" charset="-122"/>
                <a:cs typeface="微软雅黑" panose="020B0503020204020204" charset="-122"/>
              </a:rPr>
              <a:t>用 </a:t>
            </a:r>
            <a:r>
              <a:rPr lang="en-US" altLang="zh-CN" sz="2700" dirty="0">
                <a:solidFill>
                  <a:srgbClr val="474747"/>
                </a:solidFill>
                <a:latin typeface="微软雅黑" panose="020B0503020204020204" charset="-122"/>
                <a:ea typeface="微软雅黑" panose="020B0503020204020204" charset="-122"/>
                <a:cs typeface="微软雅黑" panose="020B0503020204020204" charset="-122"/>
              </a:rPr>
              <a:t>nm </a:t>
            </a:r>
            <a:r>
              <a:rPr lang="zh-CN" altLang="en-US" sz="2700" dirty="0">
                <a:solidFill>
                  <a:srgbClr val="474747"/>
                </a:solidFill>
                <a:latin typeface="微软雅黑" panose="020B0503020204020204" charset="-122"/>
                <a:ea typeface="微软雅黑" panose="020B0503020204020204" charset="-122"/>
                <a:cs typeface="微软雅黑" panose="020B0503020204020204" charset="-122"/>
              </a:rPr>
              <a:t>解析符号</a:t>
            </a:r>
            <a:endParaRPr lang="en-US" altLang="zh-CN" sz="2700" dirty="0">
              <a:solidFill>
                <a:srgbClr val="474747"/>
              </a:solidFill>
              <a:latin typeface="微软雅黑" panose="020B0503020204020204" charset="-122"/>
              <a:ea typeface="微软雅黑" panose="020B0503020204020204" charset="-122"/>
              <a:cs typeface="微软雅黑" panose="020B0503020204020204" charset="-122"/>
            </a:endParaRPr>
          </a:p>
          <a:p>
            <a:pPr marL="1257300" lvl="2" indent="-342900">
              <a:buFont typeface="Wingdings" panose="05000000000000000000" pitchFamily="2" charset="2"/>
              <a:buChar char="u"/>
            </a:pPr>
            <a:endParaRPr lang="en-US" altLang="zh-CN" sz="3000" dirty="0">
              <a:solidFill>
                <a:srgbClr val="474747"/>
              </a:solidFill>
              <a:latin typeface="微软雅黑" panose="020B0503020204020204" charset="-122"/>
              <a:ea typeface="微软雅黑" panose="020B0503020204020204" charset="-122"/>
              <a:cs typeface="微软雅黑" panose="020B0503020204020204" charset="-122"/>
            </a:endParaRPr>
          </a:p>
          <a:p>
            <a:pPr lvl="2"/>
            <a:endParaRPr lang="en-US" altLang="zh-CN" sz="300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3" name="图片 2">
            <a:extLst>
              <a:ext uri="{FF2B5EF4-FFF2-40B4-BE49-F238E27FC236}">
                <a16:creationId xmlns:a16="http://schemas.microsoft.com/office/drawing/2014/main" id="{B894FBBD-87AA-48BC-B630-915F8693B7D1}"/>
              </a:ext>
            </a:extLst>
          </p:cNvPr>
          <p:cNvPicPr>
            <a:picLocks noChangeAspect="1"/>
          </p:cNvPicPr>
          <p:nvPr/>
        </p:nvPicPr>
        <p:blipFill>
          <a:blip r:embed="rId2"/>
          <a:stretch>
            <a:fillRect/>
          </a:stretch>
        </p:blipFill>
        <p:spPr>
          <a:xfrm>
            <a:off x="8259204" y="2928244"/>
            <a:ext cx="3621172" cy="3686479"/>
          </a:xfrm>
          <a:prstGeom prst="rect">
            <a:avLst/>
          </a:prstGeom>
        </p:spPr>
      </p:pic>
      <p:sp>
        <p:nvSpPr>
          <p:cNvPr id="6" name="矩形">
            <a:extLst>
              <a:ext uri="{FF2B5EF4-FFF2-40B4-BE49-F238E27FC236}">
                <a16:creationId xmlns:a16="http://schemas.microsoft.com/office/drawing/2014/main" id="{B4E0A77E-53DC-42BB-BB66-37ED64729509}"/>
              </a:ext>
            </a:extLst>
          </p:cNvPr>
          <p:cNvSpPr/>
          <p:nvPr/>
        </p:nvSpPr>
        <p:spPr>
          <a:xfrm>
            <a:off x="482645" y="1164821"/>
            <a:ext cx="9350565" cy="3000821"/>
          </a:xfrm>
          <a:prstGeom prst="rect">
            <a:avLst/>
          </a:prstGeom>
          <a:noFill/>
          <a:ln w="9525" cap="flat" cmpd="sng">
            <a:noFill/>
            <a:prstDash val="solid"/>
            <a:miter/>
          </a:ln>
        </p:spPr>
        <p:txBody>
          <a:bodyPr vert="horz" wrap="square" lIns="91440" tIns="45720" rIns="91440" bIns="45720" anchor="ctr" anchorCtr="0">
            <a:spAutoFit/>
          </a:bodyPr>
          <a:ls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a:lstStyle>
          <a:p>
            <a:pPr marL="800100" lvl="1" indent="-342900">
              <a:buFont typeface="Wingdings" panose="05000000000000000000" pitchFamily="2" charset="2"/>
              <a:buChar char="u"/>
            </a:pPr>
            <a:r>
              <a:rPr lang="zh-CN" altLang="en-US" sz="2700" dirty="0">
                <a:solidFill>
                  <a:srgbClr val="474747"/>
                </a:solidFill>
                <a:latin typeface="微软雅黑" panose="020B0503020204020204" charset="-122"/>
                <a:ea typeface="微软雅黑" panose="020B0503020204020204" charset="-122"/>
                <a:cs typeface="微软雅黑" panose="020B0503020204020204" charset="-122"/>
              </a:rPr>
              <a:t>静态反汇编和动态反汇编了解</a:t>
            </a:r>
            <a:endParaRPr lang="en-US" altLang="zh-CN" sz="2700" dirty="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buFont typeface="Wingdings" panose="05000000000000000000" pitchFamily="2" charset="2"/>
              <a:buChar char="u"/>
            </a:pPr>
            <a:r>
              <a:rPr lang="en-US" altLang="zh-CN" sz="2700" dirty="0">
                <a:solidFill>
                  <a:srgbClr val="474747"/>
                </a:solidFill>
                <a:latin typeface="微软雅黑" panose="020B0503020204020204" charset="-122"/>
                <a:ea typeface="微软雅黑" panose="020B0503020204020204" charset="-122"/>
                <a:cs typeface="微软雅黑" panose="020B0503020204020204" charset="-122"/>
              </a:rPr>
              <a:t>ELF </a:t>
            </a:r>
            <a:r>
              <a:rPr lang="zh-CN" altLang="en-US" sz="2700" dirty="0">
                <a:solidFill>
                  <a:srgbClr val="474747"/>
                </a:solidFill>
                <a:latin typeface="微软雅黑" panose="020B0503020204020204" charset="-122"/>
                <a:ea typeface="微软雅黑" panose="020B0503020204020204" charset="-122"/>
                <a:cs typeface="微软雅黑" panose="020B0503020204020204" charset="-122"/>
              </a:rPr>
              <a:t>的简单注入</a:t>
            </a:r>
            <a:endParaRPr lang="en-US" altLang="zh-CN" sz="2700" dirty="0">
              <a:solidFill>
                <a:srgbClr val="474747"/>
              </a:solidFill>
              <a:latin typeface="微软雅黑" panose="020B0503020204020204" charset="-122"/>
              <a:ea typeface="微软雅黑" panose="020B0503020204020204" charset="-122"/>
              <a:cs typeface="微软雅黑" panose="020B0503020204020204" charset="-122"/>
            </a:endParaRPr>
          </a:p>
          <a:p>
            <a:pPr marL="1257300" lvl="2" indent="-342900">
              <a:buFont typeface="Wingdings" panose="05000000000000000000" pitchFamily="2" charset="2"/>
              <a:buChar char="u"/>
            </a:pPr>
            <a:r>
              <a:rPr lang="en-US" altLang="zh-CN" sz="2700" dirty="0" err="1">
                <a:solidFill>
                  <a:srgbClr val="474747"/>
                </a:solidFill>
                <a:latin typeface="微软雅黑" panose="020B0503020204020204" charset="-122"/>
                <a:ea typeface="微软雅黑" panose="020B0503020204020204" charset="-122"/>
                <a:cs typeface="微软雅黑" panose="020B0503020204020204" charset="-122"/>
              </a:rPr>
              <a:t>hexedit</a:t>
            </a:r>
            <a:endParaRPr lang="en-US" altLang="zh-CN" sz="2700" dirty="0">
              <a:solidFill>
                <a:srgbClr val="474747"/>
              </a:solidFill>
              <a:latin typeface="微软雅黑" panose="020B0503020204020204" charset="-122"/>
              <a:ea typeface="微软雅黑" panose="020B0503020204020204" charset="-122"/>
              <a:cs typeface="微软雅黑" panose="020B0503020204020204" charset="-122"/>
            </a:endParaRPr>
          </a:p>
          <a:p>
            <a:pPr marL="1257300" lvl="2" indent="-342900">
              <a:buFont typeface="Wingdings" panose="05000000000000000000" pitchFamily="2" charset="2"/>
              <a:buChar char="u"/>
            </a:pPr>
            <a:r>
              <a:rPr lang="zh-CN" altLang="en-US" sz="2700" dirty="0">
                <a:solidFill>
                  <a:srgbClr val="474747"/>
                </a:solidFill>
                <a:latin typeface="微软雅黑" panose="020B0503020204020204" charset="-122"/>
                <a:ea typeface="微软雅黑" panose="020B0503020204020204" charset="-122"/>
              </a:rPr>
              <a:t>用</a:t>
            </a:r>
            <a:r>
              <a:rPr lang="en-US" altLang="zh-CN" sz="2700" dirty="0">
                <a:solidFill>
                  <a:srgbClr val="474747"/>
                </a:solidFill>
                <a:latin typeface="微软雅黑" panose="020B0503020204020204" charset="-122"/>
                <a:ea typeface="微软雅黑" panose="020B0503020204020204" charset="-122"/>
              </a:rPr>
              <a:t>LD_PRELOAD</a:t>
            </a:r>
            <a:r>
              <a:rPr lang="zh-CN" altLang="en-US" sz="2700" dirty="0">
                <a:solidFill>
                  <a:srgbClr val="474747"/>
                </a:solidFill>
                <a:latin typeface="微软雅黑" panose="020B0503020204020204" charset="-122"/>
                <a:ea typeface="微软雅黑" panose="020B0503020204020204" charset="-122"/>
              </a:rPr>
              <a:t>重写</a:t>
            </a:r>
            <a:r>
              <a:rPr lang="en-US" altLang="zh-CN" sz="2700" dirty="0">
                <a:solidFill>
                  <a:srgbClr val="474747"/>
                </a:solidFill>
                <a:latin typeface="微软雅黑" panose="020B0503020204020204" charset="-122"/>
                <a:ea typeface="微软雅黑" panose="020B0503020204020204" charset="-122"/>
              </a:rPr>
              <a:t>malloc\free</a:t>
            </a:r>
            <a:r>
              <a:rPr lang="zh-CN" altLang="en-US" sz="2700" dirty="0">
                <a:solidFill>
                  <a:srgbClr val="474747"/>
                </a:solidFill>
                <a:latin typeface="微软雅黑" panose="020B0503020204020204" charset="-122"/>
                <a:ea typeface="微软雅黑" panose="020B0503020204020204" charset="-122"/>
              </a:rPr>
              <a:t>等函数</a:t>
            </a:r>
            <a:endParaRPr lang="en-US" altLang="zh-CN" sz="2700" dirty="0">
              <a:solidFill>
                <a:srgbClr val="474747"/>
              </a:solidFill>
              <a:latin typeface="微软雅黑" panose="020B0503020204020204" charset="-122"/>
              <a:ea typeface="微软雅黑" panose="020B0503020204020204" charset="-122"/>
            </a:endParaRPr>
          </a:p>
          <a:p>
            <a:pPr marL="1257300" lvl="2" indent="-342900">
              <a:buFont typeface="Wingdings" panose="05000000000000000000" pitchFamily="2" charset="2"/>
              <a:buChar char="u"/>
            </a:pPr>
            <a:r>
              <a:rPr lang="zh-CN" altLang="en-US" sz="2700" dirty="0">
                <a:solidFill>
                  <a:srgbClr val="474747"/>
                </a:solidFill>
                <a:latin typeface="微软雅黑" panose="020B0503020204020204" charset="-122"/>
                <a:ea typeface="微软雅黑" panose="020B0503020204020204" charset="-122"/>
              </a:rPr>
              <a:t>使用</a:t>
            </a:r>
            <a:r>
              <a:rPr lang="en-US" altLang="zh-CN" sz="2700" dirty="0">
                <a:solidFill>
                  <a:srgbClr val="474747"/>
                </a:solidFill>
                <a:latin typeface="微软雅黑" panose="020B0503020204020204" charset="-122"/>
                <a:ea typeface="微软雅黑" panose="020B0503020204020204" charset="-122"/>
              </a:rPr>
              <a:t>LIBELF</a:t>
            </a:r>
          </a:p>
          <a:p>
            <a:pPr marL="1714500" lvl="3" indent="-342900">
              <a:buFont typeface="Wingdings" panose="05000000000000000000" pitchFamily="2" charset="2"/>
              <a:buChar char="u"/>
            </a:pPr>
            <a:r>
              <a:rPr lang="zh-CN" altLang="en-US" sz="2700" dirty="0">
                <a:solidFill>
                  <a:srgbClr val="474747"/>
                </a:solidFill>
                <a:latin typeface="微软雅黑" panose="020B0503020204020204" charset="-122"/>
                <a:ea typeface="微软雅黑" panose="020B0503020204020204" charset="-122"/>
              </a:rPr>
              <a:t>覆盖 </a:t>
            </a:r>
            <a:r>
              <a:rPr lang="en-US" altLang="zh-CN" sz="2700" dirty="0">
                <a:solidFill>
                  <a:srgbClr val="474747"/>
                </a:solidFill>
                <a:latin typeface="微软雅黑" panose="020B0503020204020204" charset="-122"/>
                <a:ea typeface="微软雅黑" panose="020B0503020204020204" charset="-122"/>
              </a:rPr>
              <a:t>PT_NOTE </a:t>
            </a:r>
            <a:r>
              <a:rPr lang="zh-CN" altLang="en-US" sz="2700" dirty="0">
                <a:solidFill>
                  <a:srgbClr val="474747"/>
                </a:solidFill>
                <a:latin typeface="微软雅黑" panose="020B0503020204020204" charset="-122"/>
                <a:ea typeface="微软雅黑" panose="020B0503020204020204" charset="-122"/>
              </a:rPr>
              <a:t>段</a:t>
            </a:r>
            <a:endParaRPr lang="en-US" altLang="zh-CN" sz="2700" dirty="0">
              <a:solidFill>
                <a:srgbClr val="474747"/>
              </a:solidFill>
              <a:latin typeface="微软雅黑" panose="020B0503020204020204" charset="-122"/>
              <a:ea typeface="微软雅黑" panose="020B0503020204020204" charset="-122"/>
            </a:endParaRPr>
          </a:p>
          <a:p>
            <a:pPr marL="1714500" lvl="3" indent="-342900">
              <a:buFont typeface="Wingdings" panose="05000000000000000000" pitchFamily="2" charset="2"/>
              <a:buChar char="u"/>
            </a:pPr>
            <a:r>
              <a:rPr lang="zh-CN" altLang="en-US" sz="2700" dirty="0">
                <a:solidFill>
                  <a:srgbClr val="474747"/>
                </a:solidFill>
                <a:latin typeface="微软雅黑" panose="020B0503020204020204" charset="-122"/>
                <a:ea typeface="微软雅黑" panose="020B0503020204020204" charset="-122"/>
              </a:rPr>
              <a:t>重定向 </a:t>
            </a:r>
            <a:r>
              <a:rPr lang="en-US" altLang="zh-CN" sz="2700" dirty="0">
                <a:solidFill>
                  <a:srgbClr val="474747"/>
                </a:solidFill>
                <a:latin typeface="微软雅黑" panose="020B0503020204020204" charset="-122"/>
                <a:ea typeface="微软雅黑" panose="020B0503020204020204" charset="-122"/>
              </a:rPr>
              <a:t>ELF </a:t>
            </a:r>
            <a:r>
              <a:rPr lang="zh-CN" altLang="en-US" sz="2700" dirty="0">
                <a:solidFill>
                  <a:srgbClr val="474747"/>
                </a:solidFill>
                <a:latin typeface="微软雅黑" panose="020B0503020204020204" charset="-122"/>
                <a:ea typeface="微软雅黑" panose="020B0503020204020204" charset="-122"/>
              </a:rPr>
              <a:t>入口点</a:t>
            </a:r>
            <a:endParaRPr lang="en-US" altLang="zh-CN" sz="2700" dirty="0">
              <a:solidFill>
                <a:srgbClr val="474747"/>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6118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a:extLst>
              <a:ext uri="{FF2B5EF4-FFF2-40B4-BE49-F238E27FC236}">
                <a16:creationId xmlns:a16="http://schemas.microsoft.com/office/drawing/2014/main" id="{99CD379C-8712-4239-BC88-FE03692EB1B8}"/>
              </a:ext>
            </a:extLst>
          </p:cNvPr>
          <p:cNvSpPr/>
          <p:nvPr/>
        </p:nvSpPr>
        <p:spPr>
          <a:xfrm>
            <a:off x="509942" y="1426992"/>
            <a:ext cx="9753174" cy="3785652"/>
          </a:xfrm>
          <a:prstGeom prst="rect">
            <a:avLst/>
          </a:prstGeom>
          <a:noFill/>
          <a:ln w="9525" cap="flat" cmpd="sng">
            <a:noFill/>
            <a:prstDash val="solid"/>
            <a:miter/>
          </a:ln>
        </p:spPr>
        <p:txBody>
          <a:bodyPr vert="horz" wrap="square" lIns="91440" tIns="45720" rIns="91440" bIns="45720" anchor="ctr" anchorCtr="0">
            <a:spAutoFit/>
          </a:bodyPr>
          <a:ls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a:lstStyle>
          <a:p>
            <a:pPr marL="800100" lvl="1" indent="-342900">
              <a:buFont typeface="Wingdings" panose="05000000000000000000" pitchFamily="2" charset="2"/>
              <a:buChar char="u"/>
            </a:pP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用</a:t>
            </a:r>
            <a:r>
              <a:rPr lang="en-US" altLang="zh-CN" sz="3000" dirty="0">
                <a:solidFill>
                  <a:srgbClr val="474747"/>
                </a:solidFill>
                <a:latin typeface="微软雅黑" panose="020B0503020204020204" charset="-122"/>
                <a:ea typeface="微软雅黑" panose="020B0503020204020204" charset="-122"/>
                <a:cs typeface="微软雅黑" panose="020B0503020204020204" charset="-122"/>
              </a:rPr>
              <a:t>Pin</a:t>
            </a: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写一个功能更完善的工具</a:t>
            </a:r>
            <a:endParaRPr lang="en-US" altLang="zh-CN" sz="3000" dirty="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buFont typeface="Wingdings" panose="05000000000000000000" pitchFamily="2" charset="2"/>
              <a:buChar char="u"/>
            </a:pP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用</a:t>
            </a:r>
            <a:r>
              <a:rPr lang="en-US" altLang="zh-CN" sz="3000" dirty="0">
                <a:solidFill>
                  <a:srgbClr val="474747"/>
                </a:solidFill>
                <a:latin typeface="微软雅黑" panose="020B0503020204020204" charset="-122"/>
                <a:ea typeface="微软雅黑" panose="020B0503020204020204" charset="-122"/>
                <a:cs typeface="微软雅黑" panose="020B0503020204020204" charset="-122"/>
              </a:rPr>
              <a:t> </a:t>
            </a:r>
            <a:r>
              <a:rPr lang="en-US" altLang="zh-CN" sz="3000" dirty="0" err="1">
                <a:solidFill>
                  <a:srgbClr val="474747"/>
                </a:solidFill>
                <a:latin typeface="微软雅黑" panose="020B0503020204020204" charset="-122"/>
                <a:ea typeface="微软雅黑" panose="020B0503020204020204" charset="-122"/>
                <a:cs typeface="微软雅黑" panose="020B0503020204020204" charset="-122"/>
              </a:rPr>
              <a:t>libdft</a:t>
            </a: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写</a:t>
            </a:r>
            <a:r>
              <a:rPr lang="en-US" altLang="zh-CN" sz="3000" dirty="0">
                <a:solidFill>
                  <a:srgbClr val="474747"/>
                </a:solidFill>
                <a:latin typeface="微软雅黑" panose="020B0503020204020204" charset="-122"/>
                <a:ea typeface="微软雅黑" panose="020B0503020204020204" charset="-122"/>
                <a:cs typeface="微软雅黑" panose="020B0503020204020204" charset="-122"/>
              </a:rPr>
              <a:t>DTA tools</a:t>
            </a: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检测是否有内存泄漏</a:t>
            </a:r>
            <a:endParaRPr lang="en-US" altLang="zh-CN" sz="3000" dirty="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buFont typeface="Wingdings" panose="05000000000000000000" pitchFamily="2" charset="2"/>
              <a:buChar char="u"/>
            </a:pPr>
            <a:endParaRPr lang="en-US" altLang="zh-CN" sz="3000" dirty="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buFont typeface="Wingdings" panose="05000000000000000000" pitchFamily="2" charset="2"/>
              <a:buChar char="u"/>
            </a:pPr>
            <a:endParaRPr lang="en-US" altLang="zh-CN" sz="3000" dirty="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buFont typeface="Wingdings" panose="05000000000000000000" pitchFamily="2" charset="2"/>
              <a:buChar char="u"/>
            </a:pP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使用 </a:t>
            </a:r>
            <a:r>
              <a:rPr lang="en-US" altLang="zh-CN" sz="3000" dirty="0">
                <a:solidFill>
                  <a:srgbClr val="474747"/>
                </a:solidFill>
                <a:latin typeface="微软雅黑" panose="020B0503020204020204" charset="-122"/>
                <a:ea typeface="微软雅黑" panose="020B0503020204020204" charset="-122"/>
                <a:cs typeface="微软雅黑" panose="020B0503020204020204" charset="-122"/>
              </a:rPr>
              <a:t>Triton </a:t>
            </a: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通过劫持间接调用站点并将其重定向到选择的地址来自动生成利用程序漏洞的输入</a:t>
            </a:r>
            <a:endParaRPr lang="en-US" altLang="zh-CN" sz="3000" dirty="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buFont typeface="Wingdings" panose="05000000000000000000" pitchFamily="2" charset="2"/>
              <a:buChar char="u"/>
            </a:pP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把实现的工具从</a:t>
            </a:r>
            <a:r>
              <a:rPr lang="en-US" altLang="zh-CN" sz="3000" dirty="0">
                <a:solidFill>
                  <a:srgbClr val="474747"/>
                </a:solidFill>
                <a:latin typeface="微软雅黑" panose="020B0503020204020204" charset="-122"/>
                <a:ea typeface="微软雅黑" panose="020B0503020204020204" charset="-122"/>
                <a:cs typeface="微软雅黑" panose="020B0503020204020204" charset="-122"/>
              </a:rPr>
              <a:t>x86-&gt;</a:t>
            </a:r>
            <a:r>
              <a:rPr lang="en-US" altLang="zh-CN" sz="3000" dirty="0" err="1">
                <a:solidFill>
                  <a:srgbClr val="474747"/>
                </a:solidFill>
                <a:latin typeface="微软雅黑" panose="020B0503020204020204" charset="-122"/>
                <a:ea typeface="微软雅黑" panose="020B0503020204020204" charset="-122"/>
                <a:cs typeface="微软雅黑" panose="020B0503020204020204" charset="-122"/>
              </a:rPr>
              <a:t>riscv</a:t>
            </a: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，在</a:t>
            </a:r>
            <a:r>
              <a:rPr lang="en-US" altLang="zh-CN" sz="3000" dirty="0" err="1">
                <a:solidFill>
                  <a:srgbClr val="474747"/>
                </a:solidFill>
                <a:latin typeface="微软雅黑" panose="020B0503020204020204" charset="-122"/>
                <a:ea typeface="微软雅黑" panose="020B0503020204020204" charset="-122"/>
                <a:cs typeface="微软雅黑" panose="020B0503020204020204" charset="-122"/>
              </a:rPr>
              <a:t>ucore</a:t>
            </a: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和</a:t>
            </a:r>
            <a:r>
              <a:rPr lang="en-US" altLang="zh-CN" sz="3000" dirty="0">
                <a:solidFill>
                  <a:srgbClr val="474747"/>
                </a:solidFill>
                <a:latin typeface="微软雅黑" panose="020B0503020204020204" charset="-122"/>
                <a:ea typeface="微软雅黑" panose="020B0503020204020204" charset="-122"/>
                <a:cs typeface="微软雅黑" panose="020B0503020204020204" charset="-122"/>
              </a:rPr>
              <a:t>xv6</a:t>
            </a: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上使用</a:t>
            </a:r>
            <a:endParaRPr lang="en-US" altLang="zh-CN" sz="3000" dirty="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buFont typeface="Wingdings" panose="05000000000000000000" pitchFamily="2" charset="2"/>
              <a:buChar char="u"/>
            </a:pP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在</a:t>
            </a:r>
            <a:r>
              <a:rPr lang="en-US" altLang="zh-CN" sz="3000" dirty="0">
                <a:solidFill>
                  <a:srgbClr val="474747"/>
                </a:solidFill>
                <a:latin typeface="微软雅黑" panose="020B0503020204020204" charset="-122"/>
                <a:ea typeface="微软雅黑" panose="020B0503020204020204" charset="-122"/>
                <a:cs typeface="微软雅黑" panose="020B0503020204020204" charset="-122"/>
              </a:rPr>
              <a:t>xv6</a:t>
            </a:r>
            <a:r>
              <a:rPr lang="zh-CN" altLang="en-US" sz="3000" dirty="0">
                <a:solidFill>
                  <a:srgbClr val="474747"/>
                </a:solidFill>
                <a:latin typeface="微软雅黑" panose="020B0503020204020204" charset="-122"/>
                <a:ea typeface="微软雅黑" panose="020B0503020204020204" charset="-122"/>
                <a:cs typeface="微软雅黑" panose="020B0503020204020204" charset="-122"/>
              </a:rPr>
              <a:t>上实现类似的</a:t>
            </a:r>
            <a:r>
              <a:rPr lang="en-US" altLang="zh-CN" sz="3000" dirty="0" err="1">
                <a:solidFill>
                  <a:srgbClr val="474747"/>
                </a:solidFill>
                <a:latin typeface="微软雅黑" panose="020B0503020204020204" charset="-122"/>
                <a:ea typeface="微软雅黑" panose="020B0503020204020204" charset="-122"/>
                <a:cs typeface="微软雅黑" panose="020B0503020204020204" charset="-122"/>
              </a:rPr>
              <a:t>kprobe</a:t>
            </a:r>
            <a:endParaRPr lang="zh-CN" altLang="en-US" sz="300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矩形">
            <a:extLst>
              <a:ext uri="{FF2B5EF4-FFF2-40B4-BE49-F238E27FC236}">
                <a16:creationId xmlns:a16="http://schemas.microsoft.com/office/drawing/2014/main" id="{FB936A34-BCE6-4464-B2C5-1947E107F214}"/>
              </a:ext>
            </a:extLst>
          </p:cNvPr>
          <p:cNvSpPr/>
          <p:nvPr/>
        </p:nvSpPr>
        <p:spPr>
          <a:xfrm>
            <a:off x="0" y="834577"/>
            <a:ext cx="3073019" cy="600164"/>
          </a:xfrm>
          <a:prstGeom prst="rect">
            <a:avLst/>
          </a:prstGeom>
          <a:noFill/>
          <a:ln w="9525" cap="flat" cmpd="sng">
            <a:noFill/>
            <a:prstDash val="solid"/>
            <a:miter/>
          </a:ln>
        </p:spPr>
        <p:txBody>
          <a:bodyPr vert="horz" wrap="square" lIns="91440" tIns="45720" rIns="91440" bIns="45720" anchor="t" anchorCtr="0">
            <a:spAutoFit/>
          </a:bodyPr>
          <a:ls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a:lstStyle>
          <a:p>
            <a:pPr algn="ctr"/>
            <a:r>
              <a:rPr lang="zh-CN" altLang="en-US" sz="3300" b="1" kern="0" dirty="0">
                <a:latin typeface="微软雅黑" panose="020B0503020204020204" charset="-122"/>
                <a:ea typeface="微软雅黑" panose="020B0503020204020204" charset="-122"/>
                <a:cs typeface="微软雅黑" panose="020B0503020204020204" charset="-122"/>
                <a:sym typeface="Calibri" panose="020F0502020204030204" pitchFamily="34" charset="0"/>
              </a:rPr>
              <a:t>计划</a:t>
            </a:r>
          </a:p>
        </p:txBody>
      </p:sp>
    </p:spTree>
    <p:extLst>
      <p:ext uri="{BB962C8B-B14F-4D97-AF65-F5344CB8AC3E}">
        <p14:creationId xmlns:p14="http://schemas.microsoft.com/office/powerpoint/2010/main" val="40472802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131</Words>
  <Application>Microsoft Office PowerPoint</Application>
  <PresentationFormat>宽屏</PresentationFormat>
  <Paragraphs>21</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无无</dc:creator>
  <cp:lastModifiedBy> </cp:lastModifiedBy>
  <cp:revision>2</cp:revision>
  <dcterms:created xsi:type="dcterms:W3CDTF">2022-04-29T23:49:32Z</dcterms:created>
  <dcterms:modified xsi:type="dcterms:W3CDTF">2022-04-30T00:33:17Z</dcterms:modified>
</cp:coreProperties>
</file>