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F4F6F8E-6724-4B74-A293-ADD36805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69" y="0"/>
            <a:ext cx="6877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2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A01FA6C-3150-E936-3D56-99600E03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0"/>
            <a:ext cx="987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3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72cfc63-3aca-4092-86df-6918b21a4a39}">
  <we:reference id="WA200003233" version="2.0.0.3" store="en-US" storeType="OMEX"/>
  <we:alternateReferences/>
  <we:properties>
    <we:property name="Microsoft.Office.CampaignId" value="&quot;none&quot;"/>
    <we:property name="backgroundColor" value="&quot;#D6E4E3&quot;"/>
    <we:property name="bookmark" value="&quot;H4sIAAAAAAAAA+1aWXPbNhD+Kx6+5EXTIUiCh98SO8l0pk5jy02n0/HDAlhITGhCBUHbqkf/vctDsSVHlqz40KTxi0kAXOzx7QXo2lN5NSlg+gHO0dv33hjz5Rzslz3mDbxycSwAEfqKS4UijUI/DOMsoVVm4nJTVt7+tefAjtB9yqsaioYgDf59NvCgKD7CqHnTUFQ48CZoK1NCkf+L3WKacrbG2cDDq0lhLDQkhw4cNmQvaDm9Eyvsl5B2BOnyCxyidN3oCU6MdfP3gVd1Ty1Li3MNsXbDA1M6yEsi3IwFfqB5FKQyTYXM/EREftCMV3k5KnoWb749nU4atTi8csJcNRoQn4l+Q2k2a0SIWKZTLlmqIGVhyBGg+Vrnhes3FNO3VxNL2iGdddQOSNaRsbmknVotWKyqnuUDU9Tn7dPbhfGhqa3EE9TtVOlyNyVK79GMLEzGU69h5qM1pO124sDUpbPd8NhcHlikPZW378/OaOReWasil2gXRPXOkYzdPChw0Ioy6fbKsZs3qp3GVtJr77ecpO9of4Kibsi+OqQvlLksXxFT9HfWsNZZl/j+fMuM7RdVu8uja+OstVqKcRJDolPFhYq1Qg18rdVeqwsoJSnx+0x2SBo8gor2WebyLwT7/zLYWl105pI6SzFCDuS0TPsySDB9RidbzeURRZbxXhtOd8hub6DK5W2jGavQvpm25A5zO4+PbLAk/pOoZXb2fKhZ2LjDTgha6DSmIM382I8FyChbG+6rMdD/O8FeUtrAMGChpOSoQWVZBtvS4rEMdYQiSYGDyKIwFsH2Iej1aGRxBPO89z1mHUJBVllS7KlxUOyd4AWWdYf1d3XZw8jfAvoSrFrUyUqUBssofWFZO5cSmomEC/SDUKYCBI/A3xYKUaYCKThStcXCIEsSpaPdhcJ7a6pqjwZ07n5wJNwvageEjAFGWoYJ55KnDELwxe4a748yd9UPbrUVMvbmigAg0rHIEogxCZEJtdpcfVP0rp0M0xgzxdIkDbKYU8HPmU866E16aiYf6K2j06a3eSNDCnhnzXlLsO+8qlr8UyMVpMu6Gc4n6Pl4/nAvpYbEgjr2LE5osDOUPxvcLGV31t5aR1l6iAUZbfOE3L20TCyZoGOE2rE+Fw/mPOgcC+U1m/3+bGi5YZM91MEHjVm9fd6G6U5TwW2NrlM+EfhzjBZ7nZYqn8vx6xLXD6iDNld7KwCIAu+hMQdcXy1+X6V8o4N1nC1GHLY+4pzXhctP6Js7kadtw9FPtWCImmMSZ35KddozdggkqaqlW5a6H17RHwxePh08dlk3lNYUBa04xav+aIhFUZpkPPQj7qe7mjI2KvkyX4eB1oEOkjDmQUYNgL99pn/iQ4PBT5Q/GcovaaXVUBQHY7BuQ0w/WbPdA2Blm93bf/p0xzOQRHGSRKggUQhhxNBf38r+hOUDYfkUHk3l5ld4LGfsm6mtD7hky8xDvGT3Iv/je9VGeO08SwU6CUMeyxjTWAQq5Flby21zygCgMhmJhPEMOKSRhnAHzryP3f3ZayUDRwhVbXFTDuY+cxcBx+Z4j/qASzf+IcLEWqek8gx/uuTD8NlfQ2QSwWdpFkfIkUcy42x7D3o0AB+Zo00A/OL3ITvgS498drnSlZ4Pn9+48aByTARNxxUnIvMTySDajduyw+aKfydxcV/IYVsAwzWHLm+vXro16BXe4qK9B/zGPaOpXTUBiR+hxG/cN5IdoFSo+udVd47tbz2+3jjOZv8B6s//5msiAAA=&quot;"/>
    <we:property name="creatorSessionId" value="&quot;4404903b-098e-46ce-911b-fcffb8e3df7a&quot;"/>
    <we:property name="creatorTenantId" value="&quot;43d2cd2a-dd71-400c-91b4-3ef6b1cbfecd&quot;"/>
    <we:property name="creatorUserId" value="&quot;100320026B894FAD&quot;"/>
    <we:property name="datasetId" value="&quot;0bc266a3-8d3a-460d-ba3d-695ea3613b2b&quot;"/>
    <we:property name="embedUrl" value="&quot;/reportEmbed?reportId=4cc3f831-b8db-4064-8710-ba990c8bcccc&amp;config=eyJjbHVzdGVyVXJsIjoiaHR0cHM6Ly9XQUJJLVVLLVNPVVRILUMtUFJJTUFSWS1yZWRpcmVjdC5hbmFseXNpcy53aW5kb3dzLm5ldCIsImVtYmVkRmVhdHVyZXMiOnsibW9kZXJuRW1iZWQiOnRydWUsInVzYWdlTWV0cmljc1ZOZXh0Ijp0cnVlfX0%3D&amp;disableSensitivityBanner=true&quot;"/>
    <we:property name="initialStateBookmark" value="&quot;H4sIAAAAAAAAA+1aWXPbNhD+Kx6+5EXT4QUefnNsJ9NJlcSWm06n4+ksgIXEhCZUELStevTfuzwUW3J0WPGhSeMXkwC42P322wUW0I0js3Kcw+Q9XKCz77zW+ssFmC97ntNziq7tw4d3/YPTd3+/P+gfU7Me20wXpbN/41gwQ7SfsrKCvJZAjX+d9xzI848wrN8U5CX2nDGaUheQZ/9iO5i6rKlw2nPwepxrA7XIgQWLtdhLGk7vNLf3S0AzgrDZJQ5Q2Lb1FMfa2Nl7zynbp0al+b5aWDPhoS4sZAUJrtt811cs9BORJFykbsxD16/by6wY5p2Kt9+eTcY1DhavLdfXNQL8M8mvJU2ntQmhl6qECS+RkHhBwBCg/lplue0m5JPj67EhdAizVtoh2TrUJhM0U4OCwbLsVD7UeXXRPB3PtQ90ZQSeomq6CpvZCUl6i3poYDyaOLUyH40mtJuOQ10V1rTNI311aJDmlM6+Oz2nlpW2lnkm0MyZ6lwgObt+kGChMWXczpVh269l042NpTfObxlZ38r+BHlVi311RF9IfVW8IqXo77xWrfUu6f35jhubL8pmlkdH47zxWoJRHEGsEsm4jJREBWyt1w7kJRSCQPw+lx0Rgn0oaZ5FLf9EMP8vh63FonWXUGmCITKgoPWUK/wYk2cMsuVa9imzjPaa/LlDfnsNZSbuOk0bieb1pBF3lJlZfvR6C+Y/CSzT8+djzdzELXcCUFwlESVpz43ciIMI07XpvhwB/b+X7AUtGxj4XiB44CqQaZrCtrJYJAIVIo8TYMDTMIi4v30KOhgODQ5htu59j1sHkJNXFoA90xbyvVO8xKJquf6mKjoauVtQX4CR85gsZam/yNIXtrUNKa48HjOOrh+IhANnIbjbUiFMpS84QyakF/hpHEsV7i4V3hpdlnvUoDL7gzNhtaktEVIPMFQiiBkTLPEgAJfvrvN+LzJb/uBeW2Jj564QAEIV8TSGCOMAPS6Xu6urgt40nUESYSq9JE78NGK04WeeSxh0Lj3T4/f01spplrdZIUMAvDH6ohHYlVplxf+pkDaki9gMZh30fDJ7WCmpFjEHx57BMTW2jnKnvduh3r2xd8bRKj3AnJy2+YLcvjRKLLigVYTKsW4t7s10UBnm0qkn+/BsbLlV03togPdqtzr7rEnTLVL+XUTXgU8C/hihwQ7TQmYzO35d0PoB+6DNYW8MAJ7jChkzwnW7xe/bKd9isE6z+Yzjrc84F1Vus1P65l7macpwdBPFPUTFMI5SN6F92jNWCGSprIRdtLprXlIf9F5+OXjsbd1AGJ3nNOIMr7ujIS8MkzhlgRsyN9nVJWOjLV/qqsBXyld+HETMT6kAcLdf6Z/40KD3k+VPxvIrGmkU5PnhCIzdkNNPVmx3BFhaZnf+nzzd8QzEYRTHIUqIJUIQeuiuL2V/0vKBtHyKiKbt5ld6LK7Yt11bH3CJRpmHRMnuZf7Hj6qN+NpGlvRVHAQsEhEmEfdlwNJmL7fNKQOATEXIY4+lwCAJFQQ7cOZ9YlevXksV6COUlcFNNZjFzH0GnOiTPaoDruzoh0gTa4OStmf4MyQfxs/uGiIVCK6XpFGIDFkoUuZtH0GPRuC+7m9C4Be/D9mBWHrks8ulofR8/PzGjQdtx7hfV1xRzFM3Fh6Eu3FbdlRf8e8kL1alHG8LYtj60OX4+qVLgw7whhfNPeA37hl1ZcsxCPwIBX7jvpH8AIVE2T0vu3NsfuvhNJMQEFl35LTig/oXIF9vKKfT/wDKGorsjCIAAA==&quot;"/>
    <we:property name="isFiltersActionButtonVisible" value="true"/>
    <we:property name="pageDisplayName" value="&quot;Sales Report&quot;"/>
    <we:property name="reportEmbeddedTime" value="&quot;2023-02-12T00:42:51.025Z&quot;"/>
    <we:property name="reportName" value="&quot;End To End PowerBI Project 1&quot;"/>
    <we:property name="reportState" value="&quot;CONNECTED&quot;"/>
    <we:property name="reportUrl" value="&quot;/links/4toHoXG_Dp?ctid=43d2cd2a-dd71-400c-91b4-3ef6b1cbfecd&amp;pbi_source=linkShare&amp;fromEntryPoint=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Jeff David</cp:lastModifiedBy>
  <cp:revision>4</cp:revision>
  <dcterms:created xsi:type="dcterms:W3CDTF">2018-06-07T21:39:02Z</dcterms:created>
  <dcterms:modified xsi:type="dcterms:W3CDTF">2023-02-12T00:54:23Z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