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B5E1-18A0-4D50-88EF-F72FDF5A8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720EE0-9C48-4055-AB7B-C8833CBFD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20CD4-239C-47A9-A7FB-AF92534D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A08-8953-4D50-8019-4F76FA96E68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0AD62-E191-4774-BC1F-2A6AAE2D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5236E-7C86-4265-8B9D-65D5B332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A21-4E64-4767-B7CE-2BC789DA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336AB-1AFD-42CC-9757-3EFED79A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587A3-FD3D-49C2-8049-32CB2B701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94C95-D906-41EA-8A9C-FF8C6EFA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A08-8953-4D50-8019-4F76FA96E68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BDC04-16E0-44AD-A9DB-88FCF954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7B866-E5D4-451F-BDAF-62C528B4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A21-4E64-4767-B7CE-2BC789DA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1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1502B2-9190-4DA0-86C2-9C3AA58E8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3DBE32-5148-4617-8AE0-1F8DA15E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FDAB2-F329-434D-8D1C-24D299F5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A08-8953-4D50-8019-4F76FA96E68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6872B-8560-42A2-9B08-4E1AD9BE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16131-526A-4B28-8846-F30915D7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A21-4E64-4767-B7CE-2BC789DA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3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86AD4-3F87-4210-B3A0-5459B399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89CBA-D837-45EC-8306-476632E6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CCBEF-DD55-4A06-B7B8-EA52180D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A08-8953-4D50-8019-4F76FA96E68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C5DB1-C76D-4D65-A24E-4A8FFB1D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45C11-15D2-452E-A871-F6CA5ED3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A21-4E64-4767-B7CE-2BC789DA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2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D1705-8A79-4B0D-A5D7-AEC3ED2D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642D1B-9DFF-4294-9AA8-4D8CD9ED6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F7170-0057-46CE-B172-0F2FF3BF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A08-8953-4D50-8019-4F76FA96E68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38780-7FDF-46AB-A2B8-5006DBC4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CE334-B8C8-4EB2-9B36-448F95C9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A21-4E64-4767-B7CE-2BC789DA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E5B2F-358C-4E7F-A828-EE52B3C6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1CFA8-A164-4F83-B3B9-0A063016B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CC2AB7-D2F7-4D91-9233-5EA3F74BD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19A8D-16A2-4EB8-955F-AC8832C0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A08-8953-4D50-8019-4F76FA96E68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2BD32A-8489-4938-B219-809A7AB6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10325-10C2-41A4-A589-B2B747FA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A21-4E64-4767-B7CE-2BC789DA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8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643A3-A842-4DD4-A458-A6C1BBFF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4289C-974C-4290-9B0D-FCBCAE04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A9AF76-87F2-4189-B49B-1F74CBDB4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4E614A-075A-4EE7-8010-FEB51FD89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B5B5E-EEDF-42A2-8BB1-DEC213F42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A82B13-C73A-426F-928B-FFB8CC74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A08-8953-4D50-8019-4F76FA96E68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9F37C-CB46-4993-8286-1406F22C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FF8269-1AF8-4217-958B-02DA3B8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A21-4E64-4767-B7CE-2BC789DA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19A68-2420-413A-9601-5F4429B7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7CFE6E-8812-4D6D-AB25-20F4C649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A08-8953-4D50-8019-4F76FA96E68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27D415-5B17-4D00-A092-A51707C8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6F7BBE-B2BC-44ED-B7BB-9ED7368C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A21-4E64-4767-B7CE-2BC789DA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2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12E2A7-10BF-433F-99D5-68F9E8E4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A08-8953-4D50-8019-4F76FA96E68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0281E9-7968-47A3-AF92-D2A9D4F0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0E8E91-0322-49F6-99A1-3252383F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A21-4E64-4767-B7CE-2BC789DA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5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4D289-0A82-441C-A9DB-BFB2AE63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2FBC4-327A-4C32-A26D-289AAB58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68FD41-9170-4725-B11A-2E19E515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691F0-D8DB-44EE-AB7C-6C2AA9D3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A08-8953-4D50-8019-4F76FA96E68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5BE3B-7D14-4DA0-AB38-5149B7F5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61386-0F47-4E85-A1FB-96079C44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A21-4E64-4767-B7CE-2BC789DA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2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E8C6E-E6FD-4B2D-8B0A-9137F276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3A893-0A47-4F6A-ACAF-D4E9ADDAA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98CE6-DDEA-48EE-B4A1-58E6C8749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859E1-E2E6-42D4-B4FB-C321A7FE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A08-8953-4D50-8019-4F76FA96E68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289EA-223F-4FEA-9904-0DE84723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2C102-1E96-48D3-8530-CDFF2DB2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5A21-4E64-4767-B7CE-2BC789DA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3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493A19-571A-4034-856F-BF9524C8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C92D3-CADC-431B-A355-802B7313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0E0C9-D791-454A-8DB2-EC545EDA6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38A08-8953-4D50-8019-4F76FA96E68D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117BA-2827-4F15-BA02-D8E471834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FC846-4A7B-49D6-8520-0DD7082B6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15A21-4E64-4767-B7CE-2BC789DAC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9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ADDE4-AD48-4CD0-9B30-F9787283A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취소 테스트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8933DE-594A-44FB-A148-D1AFDAA63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20210914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1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Commit 취소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 취소 테스트</dc:title>
  <dc:creator>최 삼례</dc:creator>
  <cp:lastModifiedBy>최 삼례</cp:lastModifiedBy>
  <cp:revision>1</cp:revision>
  <dcterms:created xsi:type="dcterms:W3CDTF">2021-09-14T02:28:06Z</dcterms:created>
  <dcterms:modified xsi:type="dcterms:W3CDTF">2021-09-14T02:28:23Z</dcterms:modified>
</cp:coreProperties>
</file>