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4422" r:id="rId3"/>
    <p:sldId id="4423" r:id="rId4"/>
    <p:sldId id="4424" r:id="rId5"/>
    <p:sldId id="4425" r:id="rId6"/>
    <p:sldId id="4428" r:id="rId7"/>
    <p:sldId id="4429" r:id="rId8"/>
    <p:sldId id="4426" r:id="rId9"/>
    <p:sldId id="442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464667-E269-4945-B7C0-AD99F8954A9B}" type="slidenum">
              <a:rPr lang="en-US" smtClean="0"/>
              <a:t>2</a:t>
            </a:fld>
            <a:endParaRPr lang="en-US"/>
          </a:p>
        </p:txBody>
      </p:sp>
    </p:spTree>
    <p:extLst>
      <p:ext uri="{BB962C8B-B14F-4D97-AF65-F5344CB8AC3E}">
        <p14:creationId xmlns:p14="http://schemas.microsoft.com/office/powerpoint/2010/main" val="39920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7/11/2024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7/11/2024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7/11/2024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7/11/2024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7/11/2024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7/11/2024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7/11/2024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7/11/2024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7/11/2024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7/11/2024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7/11/2024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7/11/2024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1053045"/>
          </a:xfrm>
          <a:prstGeom prst="rect">
            <a:avLst/>
          </a:prstGeom>
        </p:spPr>
        <p:txBody>
          <a:bodyPr wrap="square" lIns="0" tIns="0" rIns="0" bIns="0" rtlCol="0" anchor="t">
            <a:spAutoFit/>
          </a:bodyPr>
          <a:lstStyle/>
          <a:p>
            <a:pPr>
              <a:lnSpc>
                <a:spcPts val="9425"/>
              </a:lnSpc>
              <a:spcBef>
                <a:spcPct val="0"/>
              </a:spcBef>
            </a:pPr>
            <a:r>
              <a:rPr lang="en-US" sz="4000" dirty="0">
                <a:solidFill>
                  <a:srgbClr val="FFFFFF"/>
                </a:solidFill>
                <a:latin typeface="HK Grotesk Bold"/>
              </a:rPr>
              <a:t>WIPRO NGA Program – </a:t>
            </a:r>
            <a:r>
              <a:rPr lang="en-US" sz="4000" dirty="0" err="1">
                <a:solidFill>
                  <a:srgbClr val="FFFFFF"/>
                </a:solidFill>
                <a:latin typeface="HK Grotesk Bold"/>
              </a:rPr>
              <a:t>EP_Java</a:t>
            </a:r>
            <a:r>
              <a:rPr lang="en-US" sz="4000" dirty="0">
                <a:solidFill>
                  <a:srgbClr val="FFFFFF"/>
                </a:solidFill>
                <a:latin typeface="HK Grotesk Bold"/>
              </a:rPr>
              <a:t> </a:t>
            </a:r>
            <a:r>
              <a:rPr lang="en-US" sz="4000" dirty="0" err="1">
                <a:solidFill>
                  <a:srgbClr val="FFFFFF"/>
                </a:solidFill>
                <a:latin typeface="HK Grotesk Bold"/>
              </a:rPr>
              <a:t>FullStack</a:t>
            </a:r>
            <a:r>
              <a:rPr lang="en-US" sz="4000" dirty="0">
                <a:solidFill>
                  <a:srgbClr val="FFFFFF"/>
                </a:solidFill>
                <a:latin typeface="HK Grotesk Bold"/>
              </a:rPr>
              <a:t> (24NAG0970)  </a:t>
            </a:r>
          </a:p>
        </p:txBody>
      </p:sp>
      <p:sp>
        <p:nvSpPr>
          <p:cNvPr id="7" name="TextBox 7"/>
          <p:cNvSpPr txBox="1"/>
          <p:nvPr/>
        </p:nvSpPr>
        <p:spPr>
          <a:xfrm>
            <a:off x="36622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11 May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1421351"/>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Manjula </a:t>
            </a:r>
            <a:r>
              <a:rPr lang="en-US" sz="2400" dirty="0" err="1">
                <a:solidFill>
                  <a:srgbClr val="FFFFFF"/>
                </a:solidFill>
                <a:latin typeface="HK Grotesk" pitchFamily="2" charset="77"/>
              </a:rPr>
              <a:t>Nannuri</a:t>
            </a:r>
            <a:endParaRPr lang="en-US" sz="2400" dirty="0">
              <a:solidFill>
                <a:srgbClr val="FFFFFF"/>
              </a:solidFill>
              <a:latin typeface="HK Grotesk" pitchFamily="2" charset="77"/>
            </a:endParaRPr>
          </a:p>
          <a:p>
            <a:pPr algn="just">
              <a:lnSpc>
                <a:spcPts val="2239"/>
              </a:lnSpc>
              <a:spcBef>
                <a:spcPct val="0"/>
              </a:spcBef>
            </a:pPr>
            <a:r>
              <a:rPr lang="en-US" sz="2400" dirty="0">
                <a:solidFill>
                  <a:srgbClr val="FFFFFF"/>
                </a:solidFill>
                <a:latin typeface="HK Grotesk" pitchFamily="2" charset="77"/>
              </a:rPr>
              <a:t>                            Pavan Kumar</a:t>
            </a:r>
          </a:p>
          <a:p>
            <a:pPr algn="just">
              <a:lnSpc>
                <a:spcPts val="2239"/>
              </a:lnSpc>
              <a:spcBef>
                <a:spcPct val="0"/>
              </a:spcBef>
            </a:pPr>
            <a:r>
              <a:rPr lang="en-US" sz="2400" dirty="0">
                <a:solidFill>
                  <a:srgbClr val="FFFFFF"/>
                </a:solidFill>
                <a:latin typeface="HK Grotesk" pitchFamily="2" charset="77"/>
              </a:rPr>
              <a:t>                            Harshavardhan Gade</a:t>
            </a:r>
          </a:p>
          <a:p>
            <a:pPr algn="just">
              <a:lnSpc>
                <a:spcPts val="2239"/>
              </a:lnSpc>
              <a:spcBef>
                <a:spcPct val="0"/>
              </a:spcBef>
            </a:pPr>
            <a:r>
              <a:rPr lang="en-US" sz="2400" dirty="0">
                <a:solidFill>
                  <a:srgbClr val="FFFFFF"/>
                </a:solidFill>
                <a:latin typeface="HK Grotesk" pitchFamily="2" charset="77"/>
              </a:rPr>
              <a:t>                            </a:t>
            </a:r>
            <a:r>
              <a:rPr lang="en-US" sz="2400" dirty="0" err="1">
                <a:solidFill>
                  <a:srgbClr val="FFFFFF"/>
                </a:solidFill>
                <a:latin typeface="HK Grotesk" pitchFamily="2" charset="77"/>
              </a:rPr>
              <a:t>Pamisetty</a:t>
            </a:r>
            <a:r>
              <a:rPr lang="en-US" sz="2400" dirty="0">
                <a:solidFill>
                  <a:srgbClr val="FFFFFF"/>
                </a:solidFill>
                <a:latin typeface="HK Grotesk" pitchFamily="2" charset="77"/>
              </a:rPr>
              <a:t> </a:t>
            </a:r>
            <a:r>
              <a:rPr lang="en-US" sz="2400" dirty="0" err="1">
                <a:solidFill>
                  <a:srgbClr val="FFFFFF"/>
                </a:solidFill>
                <a:latin typeface="HK Grotesk" pitchFamily="2" charset="77"/>
              </a:rPr>
              <a:t>Hemanthkumar</a:t>
            </a:r>
            <a:endParaRPr lang="en-US" sz="2400" dirty="0">
              <a:solidFill>
                <a:srgbClr val="FFFFFF"/>
              </a:solidFill>
              <a:latin typeface="HK Grotesk" pitchFamily="2" charset="77"/>
            </a:endParaRPr>
          </a:p>
          <a:p>
            <a:pPr algn="just">
              <a:lnSpc>
                <a:spcPts val="2239"/>
              </a:lnSpc>
              <a:spcBef>
                <a:spcPct val="0"/>
              </a:spcBef>
            </a:pPr>
            <a:r>
              <a:rPr lang="en-US" sz="2400" dirty="0">
                <a:solidFill>
                  <a:srgbClr val="FFFFFF"/>
                </a:solidFill>
                <a:latin typeface="HK Grotesk" pitchFamily="2" charset="77"/>
              </a:rPr>
              <a:t>SIR </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136906"/>
            <a:ext cx="8174458" cy="2831994"/>
          </a:xfrm>
          <a:prstGeom prst="rect">
            <a:avLst/>
          </a:prstGeom>
        </p:spPr>
        <p:txBody>
          <a:bodyPr wrap="square" lIns="0" tIns="0" rIns="0" bIns="0" rtlCol="0" anchor="t">
            <a:spAutoFit/>
          </a:bodyPr>
          <a:lstStyle/>
          <a:p>
            <a:pPr algn="just">
              <a:lnSpc>
                <a:spcPts val="2239"/>
              </a:lnSpc>
              <a:spcBef>
                <a:spcPct val="0"/>
              </a:spcBef>
            </a:pPr>
            <a:r>
              <a:rPr lang="en-US" sz="2400">
                <a:solidFill>
                  <a:srgbClr val="FFFFFF"/>
                </a:solidFill>
                <a:latin typeface="HK Grotesk" pitchFamily="2" charset="77"/>
              </a:rPr>
              <a:t>Project Title </a:t>
            </a:r>
            <a:r>
              <a:rPr lang="en-US" sz="2400" dirty="0">
                <a:solidFill>
                  <a:srgbClr val="FFFFFF"/>
                </a:solidFill>
                <a:latin typeface="HK Grotesk" pitchFamily="2" charset="77"/>
              </a:rPr>
              <a:t>-  Ecommerce</a:t>
            </a:r>
          </a:p>
          <a:p>
            <a:pPr algn="just">
              <a:lnSpc>
                <a:spcPts val="2239"/>
              </a:lnSpc>
              <a:spcBef>
                <a:spcPct val="0"/>
              </a:spcBef>
            </a:pPr>
            <a:endParaRPr lang="en-US" sz="2400" dirty="0">
              <a:solidFill>
                <a:srgbClr val="FFFFFF"/>
              </a:solidFill>
              <a:latin typeface="HK Grotesk" pitchFamily="2" charset="77"/>
            </a:endParaRPr>
          </a:p>
          <a:p>
            <a:pPr algn="just">
              <a:lnSpc>
                <a:spcPts val="2239"/>
              </a:lnSpc>
              <a:spcBef>
                <a:spcPct val="0"/>
              </a:spcBef>
            </a:pPr>
            <a:r>
              <a:rPr lang="en-US" sz="2400" dirty="0">
                <a:solidFill>
                  <a:srgbClr val="FFFFFF"/>
                </a:solidFill>
                <a:latin typeface="HK Grotesk" pitchFamily="2" charset="77"/>
              </a:rPr>
              <a:t>Trainer - Javeed Mohammed Sir</a:t>
            </a:r>
          </a:p>
          <a:p>
            <a:pPr algn="just">
              <a:lnSpc>
                <a:spcPts val="2239"/>
              </a:lnSpc>
              <a:spcBef>
                <a:spcPct val="0"/>
              </a:spcBef>
            </a:pPr>
            <a:endParaRPr lang="en-US" sz="2400" dirty="0">
              <a:solidFill>
                <a:srgbClr val="FFFFFF"/>
              </a:solidFill>
              <a:latin typeface="HK Grotesk" pitchFamily="2" charset="77"/>
            </a:endParaRPr>
          </a:p>
          <a:p>
            <a:pPr algn="just">
              <a:lnSpc>
                <a:spcPts val="2239"/>
              </a:lnSpc>
              <a:spcBef>
                <a:spcPct val="0"/>
              </a:spcBef>
            </a:pPr>
            <a:endParaRPr lang="en-US" sz="2400" dirty="0">
              <a:solidFill>
                <a:srgbClr val="FFFFFF"/>
              </a:solidFill>
              <a:latin typeface="HK Grotesk" pitchFamily="2" charset="77"/>
            </a:endParaRPr>
          </a:p>
          <a:p>
            <a:pPr algn="just">
              <a:lnSpc>
                <a:spcPts val="2239"/>
              </a:lnSpc>
              <a:spcBef>
                <a:spcPct val="0"/>
              </a:spcBef>
            </a:pPr>
            <a:endParaRPr lang="en-US" sz="2400" dirty="0">
              <a:solidFill>
                <a:srgbClr val="FFFFFF"/>
              </a:solidFill>
              <a:latin typeface="HK Grotesk" pitchFamily="2" charset="77"/>
            </a:endParaRPr>
          </a:p>
          <a:p>
            <a:pPr algn="just">
              <a:lnSpc>
                <a:spcPts val="2239"/>
              </a:lnSpc>
              <a:spcBef>
                <a:spcPct val="0"/>
              </a:spcBef>
            </a:pPr>
            <a:endParaRPr lang="en-US" sz="2400" dirty="0">
              <a:solidFill>
                <a:srgbClr val="FFFFFF"/>
              </a:solidFill>
              <a:latin typeface="HK Grotesk" pitchFamily="2" charset="77"/>
            </a:endParaRPr>
          </a:p>
          <a:p>
            <a:pPr algn="just">
              <a:lnSpc>
                <a:spcPts val="2239"/>
              </a:lnSpc>
              <a:spcBef>
                <a:spcPct val="0"/>
              </a:spcBef>
            </a:pPr>
            <a:endParaRPr lang="en-US" sz="2400" dirty="0">
              <a:solidFill>
                <a:srgbClr val="FFFFFF"/>
              </a:solidFill>
              <a:latin typeface="HK Grotesk" pitchFamily="2" charset="77"/>
            </a:endParaRPr>
          </a:p>
          <a:p>
            <a:pPr algn="just">
              <a:lnSpc>
                <a:spcPts val="2239"/>
              </a:lnSpc>
              <a:spcBef>
                <a:spcPct val="0"/>
              </a:spcBef>
            </a:pPr>
            <a:endParaRPr lang="en-US" sz="2400" dirty="0">
              <a:solidFill>
                <a:srgbClr val="FFFFFF"/>
              </a:solidFill>
              <a:latin typeface="HK Grotesk" pitchFamily="2" charset="77"/>
            </a:endParaRPr>
          </a:p>
          <a:p>
            <a:pPr algn="just">
              <a:lnSpc>
                <a:spcPts val="2239"/>
              </a:lnSpc>
              <a:spcBef>
                <a:spcPct val="0"/>
              </a:spcBef>
            </a:pPr>
            <a:endParaRPr lang="en-US" sz="2400" dirty="0">
              <a:solidFill>
                <a:srgbClr val="FFFFFF"/>
              </a:solidFill>
              <a:latin typeface="HK Grotesk" pitchFamily="2"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62B6-6D0E-552A-B885-EC6B391D9E3F}"/>
              </a:ext>
            </a:extLst>
          </p:cNvPr>
          <p:cNvSpPr>
            <a:spLocks noGrp="1"/>
          </p:cNvSpPr>
          <p:nvPr>
            <p:ph type="title"/>
          </p:nvPr>
        </p:nvSpPr>
        <p:spPr/>
        <p:txBody>
          <a:bodyPr/>
          <a:lstStyle/>
          <a:p>
            <a:r>
              <a:rPr lang="en-IN" dirty="0"/>
              <a:t>Technologies Used</a:t>
            </a:r>
          </a:p>
        </p:txBody>
      </p:sp>
      <p:sp>
        <p:nvSpPr>
          <p:cNvPr id="4" name="Content Placeholder 3">
            <a:extLst>
              <a:ext uri="{FF2B5EF4-FFF2-40B4-BE49-F238E27FC236}">
                <a16:creationId xmlns:a16="http://schemas.microsoft.com/office/drawing/2014/main" id="{43D13CE4-EB1E-4910-183B-CA40A5C1EC73}"/>
              </a:ext>
            </a:extLst>
          </p:cNvPr>
          <p:cNvSpPr>
            <a:spLocks noGrp="1"/>
          </p:cNvSpPr>
          <p:nvPr>
            <p:ph idx="1"/>
          </p:nvPr>
        </p:nvSpPr>
        <p:spPr/>
        <p:txBody>
          <a:bodyPr>
            <a:normAutofit fontScale="77500" lnSpcReduction="20000"/>
          </a:bodyPr>
          <a:lstStyle/>
          <a:p>
            <a:pPr marL="285750" indent="-285750">
              <a:lnSpc>
                <a:spcPct val="150000"/>
              </a:lnSpc>
              <a:buFont typeface="Wingdings" panose="05000000000000000000" pitchFamily="2" charset="2"/>
              <a:buChar char="Ø"/>
            </a:pPr>
            <a:r>
              <a:rPr lang="en-IN" sz="2800" dirty="0">
                <a:sym typeface="Wingdings" panose="05000000000000000000" pitchFamily="2" charset="2"/>
              </a:rPr>
              <a:t>Spring Boot</a:t>
            </a:r>
          </a:p>
          <a:p>
            <a:pPr marL="285750" indent="-285750">
              <a:lnSpc>
                <a:spcPct val="150000"/>
              </a:lnSpc>
              <a:buFont typeface="Wingdings" panose="05000000000000000000" pitchFamily="2" charset="2"/>
              <a:buChar char="Ø"/>
            </a:pPr>
            <a:r>
              <a:rPr lang="en-IN" sz="2800" dirty="0">
                <a:sym typeface="Wingdings" panose="05000000000000000000" pitchFamily="2" charset="2"/>
              </a:rPr>
              <a:t>MySQL Database</a:t>
            </a:r>
          </a:p>
          <a:p>
            <a:pPr marL="285750" indent="-285750">
              <a:lnSpc>
                <a:spcPct val="150000"/>
              </a:lnSpc>
              <a:buFont typeface="Wingdings" panose="05000000000000000000" pitchFamily="2" charset="2"/>
              <a:buChar char="Ø"/>
            </a:pPr>
            <a:r>
              <a:rPr lang="en-IN" sz="2800" dirty="0">
                <a:sym typeface="Wingdings" panose="05000000000000000000" pitchFamily="2" charset="2"/>
              </a:rPr>
              <a:t>JWT Authentication </a:t>
            </a:r>
            <a:r>
              <a:rPr lang="en-IN" dirty="0">
                <a:sym typeface="Wingdings" panose="05000000000000000000" pitchFamily="2" charset="2"/>
              </a:rPr>
              <a:t>and Authorization</a:t>
            </a:r>
            <a:endParaRPr lang="en-IN" sz="2800" dirty="0">
              <a:sym typeface="Wingdings" panose="05000000000000000000" pitchFamily="2" charset="2"/>
            </a:endParaRPr>
          </a:p>
          <a:p>
            <a:pPr marL="285750" indent="-285750">
              <a:lnSpc>
                <a:spcPct val="150000"/>
              </a:lnSpc>
              <a:buFont typeface="Wingdings" panose="05000000000000000000" pitchFamily="2" charset="2"/>
              <a:buChar char="Ø"/>
            </a:pPr>
            <a:r>
              <a:rPr lang="en-IN" sz="2800" dirty="0">
                <a:sym typeface="Wingdings" panose="05000000000000000000" pitchFamily="2" charset="2"/>
              </a:rPr>
              <a:t>TypeScript</a:t>
            </a:r>
          </a:p>
          <a:p>
            <a:pPr marL="285750" indent="-285750">
              <a:lnSpc>
                <a:spcPct val="150000"/>
              </a:lnSpc>
              <a:buFont typeface="Wingdings" panose="05000000000000000000" pitchFamily="2" charset="2"/>
              <a:buChar char="Ø"/>
            </a:pPr>
            <a:r>
              <a:rPr lang="en-IN" sz="2800" dirty="0">
                <a:sym typeface="Wingdings" panose="05000000000000000000" pitchFamily="2" charset="2"/>
              </a:rPr>
              <a:t>Angular</a:t>
            </a:r>
          </a:p>
          <a:p>
            <a:pPr marL="285750" indent="-285750">
              <a:lnSpc>
                <a:spcPct val="150000"/>
              </a:lnSpc>
              <a:buFont typeface="Wingdings" panose="05000000000000000000" pitchFamily="2" charset="2"/>
              <a:buChar char="Ø"/>
            </a:pPr>
            <a:r>
              <a:rPr lang="en-IN" sz="2800" dirty="0">
                <a:sym typeface="Wingdings" panose="05000000000000000000" pitchFamily="2" charset="2"/>
              </a:rPr>
              <a:t>Local Storage</a:t>
            </a:r>
          </a:p>
          <a:p>
            <a:pPr marL="285750" indent="-285750">
              <a:lnSpc>
                <a:spcPct val="150000"/>
              </a:lnSpc>
              <a:buFont typeface="Wingdings" panose="05000000000000000000" pitchFamily="2" charset="2"/>
              <a:buChar char="Ø"/>
            </a:pPr>
            <a:r>
              <a:rPr lang="en-IN" sz="2800" dirty="0">
                <a:sym typeface="Wingdings" panose="05000000000000000000" pitchFamily="2" charset="2"/>
              </a:rPr>
              <a:t>Router Guards</a:t>
            </a:r>
            <a:br>
              <a:rPr lang="en-IN" sz="2800" dirty="0">
                <a:sym typeface="Wingdings" panose="05000000000000000000" pitchFamily="2" charset="2"/>
              </a:rPr>
            </a:br>
            <a:endParaRPr lang="en-IN" dirty="0"/>
          </a:p>
          <a:p>
            <a:endParaRPr lang="en-IN" dirty="0"/>
          </a:p>
        </p:txBody>
      </p:sp>
    </p:spTree>
    <p:extLst>
      <p:ext uri="{BB962C8B-B14F-4D97-AF65-F5344CB8AC3E}">
        <p14:creationId xmlns:p14="http://schemas.microsoft.com/office/powerpoint/2010/main" val="36996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BDF5-8CB5-DCD6-D590-0787A20B1E13}"/>
              </a:ext>
            </a:extLst>
          </p:cNvPr>
          <p:cNvSpPr>
            <a:spLocks noGrp="1"/>
          </p:cNvSpPr>
          <p:nvPr>
            <p:ph type="title"/>
          </p:nvPr>
        </p:nvSpPr>
        <p:spPr/>
        <p:txBody>
          <a:bodyPr/>
          <a:lstStyle/>
          <a:p>
            <a:r>
              <a:rPr lang="en-IN" dirty="0">
                <a:solidFill>
                  <a:srgbClr val="FF0000"/>
                </a:solidFill>
              </a:rPr>
              <a:t>About</a:t>
            </a:r>
          </a:p>
        </p:txBody>
      </p:sp>
      <p:sp>
        <p:nvSpPr>
          <p:cNvPr id="3" name="Content Placeholder 2">
            <a:extLst>
              <a:ext uri="{FF2B5EF4-FFF2-40B4-BE49-F238E27FC236}">
                <a16:creationId xmlns:a16="http://schemas.microsoft.com/office/drawing/2014/main" id="{ED26FB7D-9CF3-9F8E-B14D-4D30C98D9C69}"/>
              </a:ext>
            </a:extLst>
          </p:cNvPr>
          <p:cNvSpPr>
            <a:spLocks noGrp="1"/>
          </p:cNvSpPr>
          <p:nvPr>
            <p:ph idx="1"/>
          </p:nvPr>
        </p:nvSpPr>
        <p:spPr/>
        <p:txBody>
          <a:bodyPr>
            <a:normAutofit lnSpcReduction="10000"/>
          </a:bodyPr>
          <a:lstStyle/>
          <a:p>
            <a:r>
              <a:rPr lang="en-US" dirty="0">
                <a:solidFill>
                  <a:schemeClr val="accent3">
                    <a:lumMod val="50000"/>
                  </a:schemeClr>
                </a:solidFill>
              </a:rPr>
              <a:t>Ecommerce is an all-inclusive online retail platform that caters to electronics, furniture, and clothing needs. Dedicated to providing top-notch products and outstanding customer service, Ecommerce aims to offer a wide variety of items to fulfill the diverse demands of its clientele. Whether customers are looking for the latest electronic devices, fashionable furniture, or trendy apparel, Ecommerce is designed to meet every taste. The company's mission is to make online shopping easy, enjoyable, and dependable for everyone. With an emphasis on a user-friendly interface, secure payment methods, and swift delivery services, Ecommerce is committed to surpassing customer expectations with every purchase.</a:t>
            </a:r>
            <a:endParaRPr lang="en-IN" dirty="0">
              <a:solidFill>
                <a:schemeClr val="accent3">
                  <a:lumMod val="50000"/>
                </a:schemeClr>
              </a:solidFill>
            </a:endParaRPr>
          </a:p>
        </p:txBody>
      </p:sp>
    </p:spTree>
    <p:extLst>
      <p:ext uri="{BB962C8B-B14F-4D97-AF65-F5344CB8AC3E}">
        <p14:creationId xmlns:p14="http://schemas.microsoft.com/office/powerpoint/2010/main" val="138094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913C-0C9C-F0E7-5855-F44E98CCA544}"/>
              </a:ext>
            </a:extLst>
          </p:cNvPr>
          <p:cNvSpPr>
            <a:spLocks noGrp="1"/>
          </p:cNvSpPr>
          <p:nvPr>
            <p:ph type="title"/>
          </p:nvPr>
        </p:nvSpPr>
        <p:spPr/>
        <p:txBody>
          <a:bodyPr/>
          <a:lstStyle/>
          <a:p>
            <a:r>
              <a:rPr lang="en-IN" dirty="0">
                <a:solidFill>
                  <a:srgbClr val="FFC000"/>
                </a:solidFill>
              </a:rPr>
              <a:t>MODULES</a:t>
            </a:r>
          </a:p>
        </p:txBody>
      </p:sp>
      <p:sp>
        <p:nvSpPr>
          <p:cNvPr id="3" name="Content Placeholder 2">
            <a:extLst>
              <a:ext uri="{FF2B5EF4-FFF2-40B4-BE49-F238E27FC236}">
                <a16:creationId xmlns:a16="http://schemas.microsoft.com/office/drawing/2014/main" id="{AAB843C7-F8EF-CFBD-C712-153F4212FB4A}"/>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Ecommerce operates with three distinct modules and can be accessed and utilized by administrators, sellers, and customers. These modules ensure smooth interaction and transactions among all users on the platform.</a:t>
            </a:r>
          </a:p>
          <a:p>
            <a:r>
              <a:rPr lang="en-US" dirty="0">
                <a:latin typeface="Times New Roman" panose="02020603050405020304" pitchFamily="18" charset="0"/>
                <a:cs typeface="Times New Roman" panose="02020603050405020304" pitchFamily="18" charset="0"/>
              </a:rPr>
              <a:t>Admin Module: The Admin module serves as the backbone of the ecommerce platform, granting administrators extensive control over all operations. Administrators can manage product listings, oversee transactions, and monitor user activities. They ensure the platform's integrity by handling the overall functionality of </a:t>
            </a:r>
            <a:r>
              <a:rPr lang="en-US" dirty="0" err="1">
                <a:latin typeface="Times New Roman" panose="02020603050405020304" pitchFamily="18" charset="0"/>
                <a:cs typeface="Times New Roman" panose="02020603050405020304" pitchFamily="18" charset="0"/>
              </a:rPr>
              <a:t>Quitqueue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Seller Module: The Seller module allows merchants and vendors to display their products to a broader audience. Sellers can create and manage product listings, update inventory, and track sales performance. This module facilitates seamless interaction between sellers and customers, supporting businesses in thriving within the online marketplace.</a:t>
            </a:r>
          </a:p>
          <a:p>
            <a:r>
              <a:rPr lang="en-US" dirty="0">
                <a:latin typeface="Times New Roman" panose="02020603050405020304" pitchFamily="18" charset="0"/>
                <a:cs typeface="Times New Roman" panose="02020603050405020304" pitchFamily="18" charset="0"/>
              </a:rPr>
              <a:t>Customer Module: The Customer module is designed to enhance the shopping experience for users on </a:t>
            </a:r>
            <a:r>
              <a:rPr lang="en-US" dirty="0" err="1">
                <a:latin typeface="Times New Roman" panose="02020603050405020304" pitchFamily="18" charset="0"/>
                <a:cs typeface="Times New Roman" panose="02020603050405020304" pitchFamily="18" charset="0"/>
              </a:rPr>
              <a:t>Quitqueue</a:t>
            </a:r>
            <a:r>
              <a:rPr lang="en-US" dirty="0">
                <a:latin typeface="Times New Roman" panose="02020603050405020304" pitchFamily="18" charset="0"/>
                <a:cs typeface="Times New Roman" panose="02020603050405020304" pitchFamily="18" charset="0"/>
              </a:rPr>
              <a:t>. Customers can browse a wide variety of products and make secure purchases. They have access to personalized account features, such as order tracking and customer support. This module fosters a dynamic and interactive online shopping environment by enabling customers to engage with sellers.</a:t>
            </a:r>
          </a:p>
          <a:p>
            <a:endParaRPr lang="en-IN" dirty="0"/>
          </a:p>
        </p:txBody>
      </p:sp>
    </p:spTree>
    <p:extLst>
      <p:ext uri="{BB962C8B-B14F-4D97-AF65-F5344CB8AC3E}">
        <p14:creationId xmlns:p14="http://schemas.microsoft.com/office/powerpoint/2010/main" val="74144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6B266C-08AD-BA43-E5D7-A94C1F2EB778}"/>
              </a:ext>
            </a:extLst>
          </p:cNvPr>
          <p:cNvPicPr>
            <a:picLocks noChangeAspect="1"/>
          </p:cNvPicPr>
          <p:nvPr/>
        </p:nvPicPr>
        <p:blipFill>
          <a:blip r:embed="rId2"/>
          <a:stretch>
            <a:fillRect/>
          </a:stretch>
        </p:blipFill>
        <p:spPr>
          <a:xfrm>
            <a:off x="2905187" y="0"/>
            <a:ext cx="6381626" cy="6858000"/>
          </a:xfrm>
          <a:prstGeom prst="rect">
            <a:avLst/>
          </a:prstGeom>
        </p:spPr>
      </p:pic>
    </p:spTree>
    <p:extLst>
      <p:ext uri="{BB962C8B-B14F-4D97-AF65-F5344CB8AC3E}">
        <p14:creationId xmlns:p14="http://schemas.microsoft.com/office/powerpoint/2010/main" val="346522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3E3883-4D61-C84D-4870-2FF9C7698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260" y="240953"/>
            <a:ext cx="6730737" cy="6196728"/>
          </a:xfrm>
          <a:prstGeom prst="rect">
            <a:avLst/>
          </a:prstGeom>
        </p:spPr>
      </p:pic>
    </p:spTree>
    <p:extLst>
      <p:ext uri="{BB962C8B-B14F-4D97-AF65-F5344CB8AC3E}">
        <p14:creationId xmlns:p14="http://schemas.microsoft.com/office/powerpoint/2010/main" val="314763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9CD7DB-8CE0-9E41-906E-1BB5D9B31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734" y="0"/>
            <a:ext cx="2766532" cy="6858000"/>
          </a:xfrm>
          <a:prstGeom prst="rect">
            <a:avLst/>
          </a:prstGeom>
        </p:spPr>
      </p:pic>
    </p:spTree>
    <p:extLst>
      <p:ext uri="{BB962C8B-B14F-4D97-AF65-F5344CB8AC3E}">
        <p14:creationId xmlns:p14="http://schemas.microsoft.com/office/powerpoint/2010/main" val="254142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C0F0-39D7-7EDC-E979-884FB508D3AB}"/>
              </a:ext>
            </a:extLst>
          </p:cNvPr>
          <p:cNvSpPr>
            <a:spLocks noGrp="1"/>
          </p:cNvSpPr>
          <p:nvPr>
            <p:ph type="title"/>
          </p:nvPr>
        </p:nvSpPr>
        <p:spPr/>
        <p:txBody>
          <a:bodyPr/>
          <a:lstStyle/>
          <a:p>
            <a:r>
              <a:rPr lang="en-IN" dirty="0">
                <a:solidFill>
                  <a:schemeClr val="accent6">
                    <a:lumMod val="50000"/>
                  </a:schemeClr>
                </a:solidFill>
              </a:rPr>
              <a:t>References</a:t>
            </a:r>
          </a:p>
        </p:txBody>
      </p:sp>
      <p:sp>
        <p:nvSpPr>
          <p:cNvPr id="3" name="Content Placeholder 2">
            <a:extLst>
              <a:ext uri="{FF2B5EF4-FFF2-40B4-BE49-F238E27FC236}">
                <a16:creationId xmlns:a16="http://schemas.microsoft.com/office/drawing/2014/main" id="{EAC54587-3AD6-E720-8523-AB42D4D38F18}"/>
              </a:ext>
            </a:extLst>
          </p:cNvPr>
          <p:cNvSpPr>
            <a:spLocks noGrp="1"/>
          </p:cNvSpPr>
          <p:nvPr>
            <p:ph idx="1"/>
          </p:nvPr>
        </p:nvSpPr>
        <p:spPr/>
        <p:txBody>
          <a:bodyPr/>
          <a:lstStyle/>
          <a:p>
            <a:pPr marL="285750" indent="-285750">
              <a:buFont typeface="Wingdings" panose="05000000000000000000" pitchFamily="2" charset="2"/>
              <a:buChar char="Ø"/>
            </a:pPr>
            <a:r>
              <a:rPr lang="en-IN" dirty="0">
                <a:solidFill>
                  <a:srgbClr val="C00000"/>
                </a:solidFill>
              </a:rPr>
              <a:t>YouTube</a:t>
            </a:r>
          </a:p>
          <a:p>
            <a:pPr marL="285750" indent="-285750">
              <a:buFont typeface="Wingdings" panose="05000000000000000000" pitchFamily="2" charset="2"/>
              <a:buChar char="Ø"/>
            </a:pPr>
            <a:r>
              <a:rPr lang="en-IN" dirty="0">
                <a:solidFill>
                  <a:srgbClr val="C00000"/>
                </a:solidFill>
              </a:rPr>
              <a:t> W3 Schools</a:t>
            </a:r>
          </a:p>
          <a:p>
            <a:pPr marL="285750" indent="-285750">
              <a:buFont typeface="Wingdings" panose="05000000000000000000" pitchFamily="2" charset="2"/>
              <a:buChar char="Ø"/>
            </a:pPr>
            <a:r>
              <a:rPr lang="en-IN" dirty="0">
                <a:solidFill>
                  <a:srgbClr val="C00000"/>
                </a:solidFill>
              </a:rPr>
              <a:t>Online documentations</a:t>
            </a:r>
          </a:p>
          <a:p>
            <a:endParaRPr lang="en-IN" dirty="0"/>
          </a:p>
        </p:txBody>
      </p:sp>
    </p:spTree>
    <p:extLst>
      <p:ext uri="{BB962C8B-B14F-4D97-AF65-F5344CB8AC3E}">
        <p14:creationId xmlns:p14="http://schemas.microsoft.com/office/powerpoint/2010/main" val="249020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D782-85AF-7B6C-FF79-3C1D03A95A47}"/>
              </a:ext>
            </a:extLst>
          </p:cNvPr>
          <p:cNvSpPr>
            <a:spLocks noGrp="1"/>
          </p:cNvSpPr>
          <p:nvPr>
            <p:ph type="title"/>
          </p:nvPr>
        </p:nvSpPr>
        <p:spPr/>
        <p:txBody>
          <a:bodyPr>
            <a:normAutofit fontScale="90000"/>
          </a:bodyPr>
          <a:lstStyle/>
          <a:p>
            <a:r>
              <a:rPr lang="en-IN" dirty="0"/>
              <a:t>                                  </a:t>
            </a:r>
            <a:br>
              <a:rPr lang="en-IN" dirty="0"/>
            </a:br>
            <a:br>
              <a:rPr lang="en-IN" dirty="0"/>
            </a:br>
            <a:br>
              <a:rPr lang="en-IN" dirty="0"/>
            </a:br>
            <a:br>
              <a:rPr lang="en-IN" dirty="0"/>
            </a:br>
            <a:br>
              <a:rPr lang="en-IN" dirty="0"/>
            </a:br>
            <a:br>
              <a:rPr lang="en-IN" dirty="0"/>
            </a:br>
            <a:br>
              <a:rPr lang="en-IN" dirty="0"/>
            </a:br>
            <a:r>
              <a:rPr lang="en-IN" dirty="0"/>
              <a:t>                                            </a:t>
            </a:r>
            <a:r>
              <a:rPr lang="en-IN" dirty="0">
                <a:solidFill>
                  <a:srgbClr val="FF0000"/>
                </a:solidFill>
              </a:rPr>
              <a:t>Thank You</a:t>
            </a:r>
          </a:p>
        </p:txBody>
      </p:sp>
    </p:spTree>
    <p:extLst>
      <p:ext uri="{BB962C8B-B14F-4D97-AF65-F5344CB8AC3E}">
        <p14:creationId xmlns:p14="http://schemas.microsoft.com/office/powerpoint/2010/main" val="1128846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404</Words>
  <Application>Microsoft Office PowerPoint</Application>
  <PresentationFormat>Widescreen</PresentationFormat>
  <Paragraphs>37</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vt:lpstr>
      <vt:lpstr>Aptos Display</vt:lpstr>
      <vt:lpstr>Arial</vt:lpstr>
      <vt:lpstr>HK Grotesk</vt:lpstr>
      <vt:lpstr>HK Grotesk Bold</vt:lpstr>
      <vt:lpstr>HK Grotesk Light Bold</vt:lpstr>
      <vt:lpstr>Times New Roman</vt:lpstr>
      <vt:lpstr>Wingdings</vt:lpstr>
      <vt:lpstr>Office Theme</vt:lpstr>
      <vt:lpstr>PowerPoint Presentation</vt:lpstr>
      <vt:lpstr>Technologies Used</vt:lpstr>
      <vt:lpstr>About</vt:lpstr>
      <vt:lpstr>MODULES</vt:lpstr>
      <vt:lpstr>PowerPoint Presentation</vt:lpstr>
      <vt:lpstr>PowerPoint Presentation</vt:lpstr>
      <vt:lpstr>PowerPoint Presentation</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Harsha Vardhan Gade</cp:lastModifiedBy>
  <cp:revision>6</cp:revision>
  <dcterms:created xsi:type="dcterms:W3CDTF">2024-05-04T13:11:57Z</dcterms:created>
  <dcterms:modified xsi:type="dcterms:W3CDTF">2024-07-11T04:54:33Z</dcterms:modified>
</cp:coreProperties>
</file>