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1C6-BE73-C247-B420-2A85855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A4F3-635D-5347-8D19-9343BAE8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9B20-BFB6-274F-A758-5D3A517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C06B-5C09-AD45-B99E-0C7B5E4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934-AFCA-6044-B46F-BEB649C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266-A556-E245-9CEE-E9ED2FD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6C21-7FBC-5D40-85B2-4ED6F4A9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840-1CC8-3047-9AF4-92BE441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BAB3-112A-CA41-89FC-54FEAC3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1470-E24D-4B4B-AED6-2591D8D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8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DA3-F18A-1340-A225-406B1E3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8AEB-DFB6-D343-9211-039C9AAF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CE6-278E-4544-9A9E-06D8040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6799-574C-AA4B-9928-DEB5F73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F32-7F7C-344D-A4E6-76A4A00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2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97B-8388-A14E-A99B-B67265E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2697-DCC7-8740-9498-3B5C796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5B1-F5A4-3147-BFCB-691A63B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A34F-FAFD-9843-BB62-0E9B9F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059-C80F-F64D-841E-4D857D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5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561-46EF-7146-BB21-EBF1D9D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E164-187A-1543-8ACB-DEAEDE26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F5C-9220-7C4B-BDE1-BD336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044-65A0-1F4C-AF77-33C57D1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CD5-BEAD-D94C-8CC5-CF64E2C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3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183-7C1E-D140-8E8C-5FD3F9E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83E-E8CD-5E48-8E34-339B7409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3CEA-243F-4141-8DBE-049F7A55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C1D4-8CE6-D042-8C0E-5C2D4A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7937-8C93-1D4D-B02E-D8BD1D4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222F-DFB9-DD4C-9FF8-6E44337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FF6F-1C52-A142-94A4-F306A1DA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10E2-C25A-F843-AE33-3114249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3BAE-A05D-774E-B533-A6AE9883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F0CE-2D4D-1147-ADFB-33394DC2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6A54-A7F0-A940-B3EA-5543E0C5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78D7-DAE0-F949-837A-5EEAEE6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357D-5D41-CE49-8C52-813394F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43B3B-B7C2-0C49-A3EF-26F0026F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7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F51E-087D-8C40-B058-25946BD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8BC6-2F5C-AC47-AC1C-9F353DB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5906-A6C9-FF46-AAD8-E93D546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4F08-E8D9-5742-9BD2-803691D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B87-665A-174A-A62C-B897ABFC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ECB7-E9D1-564E-8EB4-B2D330C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532B-85BD-8949-9299-5DD9B63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C71-40D8-BE4D-8260-FB58117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691-5AB0-8548-924B-D9D595C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E01E-5F1E-D440-A0C7-609633BE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9DC2-66CD-8C40-9008-207103C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675-7609-6A47-BA70-081E696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B437-1455-E540-92D2-C11E423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4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6F-5923-8645-BD8C-820554D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B985-851A-004C-B8D6-FE8F44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66A5-0C42-B042-BE54-7BD374A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143D-E2BD-4C47-B749-B641D65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123-F3D9-C243-9B35-89A383A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95D-29EB-E049-980F-B674306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92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7487-8FA2-1044-82AD-4178D30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9A8F-4814-4D4B-A1D3-D5F5DDAD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FA1-0371-BD49-9D3C-A0AE96A2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073E-D191-9642-BD22-379BD42E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CAB-D378-AA4C-8005-F806F237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113FB-B5A8-FD47-85E5-9B67B224DC62}"/>
              </a:ext>
            </a:extLst>
          </p:cNvPr>
          <p:cNvSpPr/>
          <p:nvPr/>
        </p:nvSpPr>
        <p:spPr>
          <a:xfrm>
            <a:off x="3097530" y="121158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6F946-46EA-1E49-955F-D5A46D333995}"/>
              </a:ext>
            </a:extLst>
          </p:cNvPr>
          <p:cNvSpPr/>
          <p:nvPr/>
        </p:nvSpPr>
        <p:spPr>
          <a:xfrm>
            <a:off x="3097530" y="223266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Learning </a:t>
            </a:r>
            <a:r>
              <a:rPr lang="fi-FI" dirty="0" err="1">
                <a:solidFill>
                  <a:schemeClr val="tx1"/>
                </a:solidFill>
              </a:rPr>
              <a:t>Algorithm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C0C50-B60A-3546-988C-0DE64EAD3644}"/>
              </a:ext>
            </a:extLst>
          </p:cNvPr>
          <p:cNvSpPr/>
          <p:nvPr/>
        </p:nvSpPr>
        <p:spPr>
          <a:xfrm>
            <a:off x="3097530" y="325374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Hypothesis</a:t>
            </a:r>
            <a:r>
              <a:rPr lang="fi-FI" dirty="0">
                <a:solidFill>
                  <a:schemeClr val="tx1"/>
                </a:solidFill>
              </a:rPr>
              <a:t> (h)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85178-6E71-2B40-9647-4A0D93931F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77665" y="179451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10AD8-1633-E540-B164-EC88DC7C20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77665" y="281559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58A4-FF41-C746-BE48-DA93532F33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454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BD762-FE8E-7441-A858-31438FC50E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780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04FF7-3421-0749-9091-D015588EB4EE}"/>
              </a:ext>
            </a:extLst>
          </p:cNvPr>
          <p:cNvSpPr txBox="1"/>
          <p:nvPr/>
        </p:nvSpPr>
        <p:spPr>
          <a:xfrm>
            <a:off x="711644" y="3222039"/>
            <a:ext cx="167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Number</a:t>
            </a:r>
            <a:r>
              <a:rPr lang="fi-FI" dirty="0"/>
              <a:t> of </a:t>
            </a:r>
          </a:p>
          <a:p>
            <a:r>
              <a:rPr lang="fi-FI" dirty="0" err="1"/>
              <a:t>Reservations</a:t>
            </a:r>
            <a:r>
              <a:rPr lang="fi-FI" dirty="0"/>
              <a:t> 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F7FB4-E319-6041-B939-A8D80EFD68FD}"/>
              </a:ext>
            </a:extLst>
          </p:cNvPr>
          <p:cNvSpPr txBox="1"/>
          <p:nvPr/>
        </p:nvSpPr>
        <p:spPr>
          <a:xfrm>
            <a:off x="6320790" y="3222038"/>
            <a:ext cx="19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Estimated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r>
              <a:rPr lang="fi-FI" dirty="0"/>
              <a:t>of </a:t>
            </a:r>
            <a:r>
              <a:rPr lang="fi-FI" dirty="0" err="1"/>
              <a:t>pizzas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704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/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i-FI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  <a:blipFill>
                <a:blip r:embed="rId2"/>
                <a:stretch>
                  <a:fillRect t="-142308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/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  <a:blipFill>
                <a:blip r:embed="rId3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/>
              <p:nvPr/>
            </p:nvSpPr>
            <p:spPr>
              <a:xfrm>
                <a:off x="983073" y="3423769"/>
                <a:ext cx="6182783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73" y="3423769"/>
                <a:ext cx="6182783" cy="648639"/>
              </a:xfrm>
              <a:prstGeom prst="rect">
                <a:avLst/>
              </a:prstGeom>
              <a:blipFill>
                <a:blip r:embed="rId4"/>
                <a:stretch>
                  <a:fillRect t="-146154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3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11BF3-017B-D844-8561-C51BFFC3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1087219"/>
            <a:ext cx="7615686" cy="50278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FA104-2FEE-7742-ADAA-96B0D6930B87}"/>
              </a:ext>
            </a:extLst>
          </p:cNvPr>
          <p:cNvCxnSpPr>
            <a:cxnSpLocks/>
          </p:cNvCxnSpPr>
          <p:nvPr/>
        </p:nvCxnSpPr>
        <p:spPr>
          <a:xfrm flipH="1" flipV="1">
            <a:off x="3814763" y="1943100"/>
            <a:ext cx="612593" cy="1151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4EAE9-8F87-444F-88C3-231BF6CC5E3F}"/>
              </a:ext>
            </a:extLst>
          </p:cNvPr>
          <p:cNvCxnSpPr>
            <a:cxnSpLocks/>
          </p:cNvCxnSpPr>
          <p:nvPr/>
        </p:nvCxnSpPr>
        <p:spPr>
          <a:xfrm>
            <a:off x="4427356" y="3094712"/>
            <a:ext cx="635181" cy="114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B72E08-ADD6-A749-B11E-61DD04F8102A}"/>
              </a:ext>
            </a:extLst>
          </p:cNvPr>
          <p:cNvSpPr/>
          <p:nvPr/>
        </p:nvSpPr>
        <p:spPr>
          <a:xfrm>
            <a:off x="4363403" y="30146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84F2C-58B4-1241-9B13-F34A3A2B2353}"/>
              </a:ext>
            </a:extLst>
          </p:cNvPr>
          <p:cNvSpPr/>
          <p:nvPr/>
        </p:nvSpPr>
        <p:spPr>
          <a:xfrm>
            <a:off x="5062537" y="409961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A6836-EE4D-3741-8E87-DDA11B6A5E56}"/>
              </a:ext>
            </a:extLst>
          </p:cNvPr>
          <p:cNvCxnSpPr>
            <a:cxnSpLocks/>
          </p:cNvCxnSpPr>
          <p:nvPr/>
        </p:nvCxnSpPr>
        <p:spPr>
          <a:xfrm flipH="1" flipV="1">
            <a:off x="4398627" y="3158663"/>
            <a:ext cx="770201" cy="1079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2AEAE-CF73-B64D-ABDE-9D4A23440338}"/>
              </a:ext>
            </a:extLst>
          </p:cNvPr>
          <p:cNvCxnSpPr>
            <a:cxnSpLocks/>
          </p:cNvCxnSpPr>
          <p:nvPr/>
        </p:nvCxnSpPr>
        <p:spPr>
          <a:xfrm>
            <a:off x="5091266" y="4099615"/>
            <a:ext cx="750452" cy="1029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27ED50-1DDE-C74F-AF02-DD8872FD6DE7}"/>
              </a:ext>
            </a:extLst>
          </p:cNvPr>
          <p:cNvCxnSpPr>
            <a:cxnSpLocks/>
          </p:cNvCxnSpPr>
          <p:nvPr/>
        </p:nvCxnSpPr>
        <p:spPr>
          <a:xfrm flipH="1" flipV="1">
            <a:off x="5062537" y="4238275"/>
            <a:ext cx="865877" cy="6949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58E7E-EAF0-C64F-B8F0-CB88FD242753}"/>
              </a:ext>
            </a:extLst>
          </p:cNvPr>
          <p:cNvCxnSpPr>
            <a:cxnSpLocks/>
          </p:cNvCxnSpPr>
          <p:nvPr/>
        </p:nvCxnSpPr>
        <p:spPr>
          <a:xfrm>
            <a:off x="5882711" y="4896413"/>
            <a:ext cx="1061014" cy="6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5B1A5B-8E32-BC44-872A-477F9029D3DD}"/>
              </a:ext>
            </a:extLst>
          </p:cNvPr>
          <p:cNvSpPr/>
          <p:nvPr/>
        </p:nvSpPr>
        <p:spPr>
          <a:xfrm>
            <a:off x="5841718" y="482441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B9BBC-6E14-9A43-A6E6-4BDA1877076E}"/>
              </a:ext>
            </a:extLst>
          </p:cNvPr>
          <p:cNvCxnSpPr>
            <a:cxnSpLocks/>
          </p:cNvCxnSpPr>
          <p:nvPr/>
        </p:nvCxnSpPr>
        <p:spPr>
          <a:xfrm flipV="1">
            <a:off x="6943725" y="4925549"/>
            <a:ext cx="736224" cy="239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C72AAD-E496-C343-91B4-E35796D983AE}"/>
              </a:ext>
            </a:extLst>
          </p:cNvPr>
          <p:cNvCxnSpPr>
            <a:cxnSpLocks/>
          </p:cNvCxnSpPr>
          <p:nvPr/>
        </p:nvCxnSpPr>
        <p:spPr>
          <a:xfrm flipH="1">
            <a:off x="6240838" y="5173886"/>
            <a:ext cx="703116" cy="19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F1649F-BB38-6F42-A478-D3B4452291AF}"/>
              </a:ext>
            </a:extLst>
          </p:cNvPr>
          <p:cNvSpPr/>
          <p:nvPr/>
        </p:nvSpPr>
        <p:spPr>
          <a:xfrm>
            <a:off x="6871725" y="50978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1117B-3FCC-3748-A2E7-7447A29D92D1}"/>
              </a:ext>
            </a:extLst>
          </p:cNvPr>
          <p:cNvSpPr txBox="1"/>
          <p:nvPr/>
        </p:nvSpPr>
        <p:spPr>
          <a:xfrm>
            <a:off x="4513004" y="2901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8B000-BA0F-2C49-AF25-7C7F79CA657E}"/>
              </a:ext>
            </a:extLst>
          </p:cNvPr>
          <p:cNvSpPr txBox="1"/>
          <p:nvPr/>
        </p:nvSpPr>
        <p:spPr>
          <a:xfrm>
            <a:off x="5204052" y="38689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9869C-0E52-5A4D-AFA3-B5DB60821B85}"/>
              </a:ext>
            </a:extLst>
          </p:cNvPr>
          <p:cNvSpPr txBox="1"/>
          <p:nvPr/>
        </p:nvSpPr>
        <p:spPr>
          <a:xfrm>
            <a:off x="5913718" y="45562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B723D-B245-A846-86E3-F634050DF42E}"/>
              </a:ext>
            </a:extLst>
          </p:cNvPr>
          <p:cNvSpPr txBox="1"/>
          <p:nvPr/>
        </p:nvSpPr>
        <p:spPr>
          <a:xfrm>
            <a:off x="6795035" y="4740777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D3EB6-6A3F-5748-B4ED-AB8248488FDD}"/>
              </a:ext>
            </a:extLst>
          </p:cNvPr>
          <p:cNvSpPr txBox="1"/>
          <p:nvPr/>
        </p:nvSpPr>
        <p:spPr>
          <a:xfrm>
            <a:off x="6470127" y="47837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7B4EE2-BA78-A847-B977-BF86C0D9816C}"/>
              </a:ext>
            </a:extLst>
          </p:cNvPr>
          <p:cNvCxnSpPr/>
          <p:nvPr/>
        </p:nvCxnSpPr>
        <p:spPr>
          <a:xfrm>
            <a:off x="5563446" y="5173886"/>
            <a:ext cx="229620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58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Jyrki Rantonen</dc:creator>
  <cp:lastModifiedBy>Jyrki Rantonen</cp:lastModifiedBy>
  <cp:revision>10</cp:revision>
  <dcterms:created xsi:type="dcterms:W3CDTF">2019-12-04T21:14:31Z</dcterms:created>
  <dcterms:modified xsi:type="dcterms:W3CDTF">2019-12-11T20:33:55Z</dcterms:modified>
</cp:coreProperties>
</file>