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1C6-BE73-C247-B420-2A858551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3A4F3-635D-5347-8D19-9343BAE8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9B20-BFB6-274F-A758-5D3A5173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C06B-5C09-AD45-B99E-0C7B5E4C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2934-AFCA-6044-B46F-BEB649C1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59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6266-A556-E245-9CEE-E9ED2FD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6C21-7FBC-5D40-85B2-4ED6F4A99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8840-1CC8-3047-9AF4-92BE441D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BAB3-112A-CA41-89FC-54FEAC31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1470-E24D-4B4B-AED6-2591D8D0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8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EDA3-F18A-1340-A225-406B1E31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8AEB-DFB6-D343-9211-039C9AAF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4CE6-278E-4544-9A9E-06D80400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6799-574C-AA4B-9928-DEB5F73E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9F32-7F7C-344D-A4E6-76A4A005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52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97B-8388-A14E-A99B-B67265E9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2697-DCC7-8740-9498-3B5C7960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65B1-F5A4-3147-BFCB-691A63BF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A34F-FAFD-9843-BB62-0E9B9FA4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1059-C80F-F64D-841E-4D857D81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45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E561-46EF-7146-BB21-EBF1D9DE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E164-187A-1543-8ACB-DEAEDE26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8F5C-9220-7C4B-BDE1-BD33652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9044-65A0-1F4C-AF77-33C57D18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0CD5-BEAD-D94C-8CC5-CF64E2CE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3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6183-7C1E-D140-8E8C-5FD3F9EB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83E-E8CD-5E48-8E34-339B7409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3CEA-243F-4141-8DBE-049F7A55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5C1D4-8CE6-D042-8C0E-5C2D4AA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7937-8C93-1D4D-B02E-D8BD1D4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222F-DFB9-DD4C-9FF8-6E44337F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21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FF6F-1C52-A142-94A4-F306A1DA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10E2-C25A-F843-AE33-31142490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3BAE-A05D-774E-B533-A6AE9883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5F0CE-2D4D-1147-ADFB-33394DC2A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C6A54-A7F0-A940-B3EA-5543E0C56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478D7-DAE0-F949-837A-5EEAEE60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357D-5D41-CE49-8C52-813394F3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43B3B-B7C2-0C49-A3EF-26F0026F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17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F51E-087D-8C40-B058-25946BD5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8BC6-2F5C-AC47-AC1C-9F353DB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C5906-A6C9-FF46-AAD8-E93D546A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74F08-E8D9-5742-9BD2-803691D8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37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B2B87-665A-174A-A62C-B897ABFC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0ECB7-E9D1-564E-8EB4-B2D330C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532B-85BD-8949-9299-5DD9B638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7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C71-40D8-BE4D-8260-FB58117D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5691-5AB0-8548-924B-D9D595CE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E01E-5F1E-D440-A0C7-609633BE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19DC2-66CD-8C40-9008-207103C0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A675-7609-6A47-BA70-081E6966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7B437-1455-E540-92D2-C11E4238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54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3E6F-5923-8645-BD8C-820554D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B985-851A-004C-B8D6-FE8F44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66A5-0C42-B042-BE54-7BD374AA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143D-E2BD-4C47-B749-B641D659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F4123-F3D9-C243-9B35-89A383A2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495D-29EB-E049-980F-B674306D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92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7487-8FA2-1044-82AD-4178D30A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9A8F-4814-4D4B-A1D3-D5F5DDAD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3FA1-0371-BD49-9D3C-A0AE96A2D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4B4B-3537-D940-99E2-E97CDBD24873}" type="datetimeFigureOut">
              <a:rPr lang="fi-FI" smtClean="0"/>
              <a:t>4.12.2019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073E-D191-9642-BD22-379BD42E6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6CAB-D378-AA4C-8005-F806F2371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A8C-E96A-A349-AE8C-E2B29B91EF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1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113FB-B5A8-FD47-85E5-9B67B224DC62}"/>
              </a:ext>
            </a:extLst>
          </p:cNvPr>
          <p:cNvSpPr/>
          <p:nvPr/>
        </p:nvSpPr>
        <p:spPr>
          <a:xfrm>
            <a:off x="3097530" y="121158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26F946-46EA-1E49-955F-D5A46D333995}"/>
              </a:ext>
            </a:extLst>
          </p:cNvPr>
          <p:cNvSpPr/>
          <p:nvPr/>
        </p:nvSpPr>
        <p:spPr>
          <a:xfrm>
            <a:off x="3097530" y="223266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Learning </a:t>
            </a:r>
            <a:r>
              <a:rPr lang="fi-FI" dirty="0" err="1">
                <a:solidFill>
                  <a:schemeClr val="tx1"/>
                </a:solidFill>
              </a:rPr>
              <a:t>Algorithm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C0C50-B60A-3546-988C-0DE64EAD3644}"/>
              </a:ext>
            </a:extLst>
          </p:cNvPr>
          <p:cNvSpPr/>
          <p:nvPr/>
        </p:nvSpPr>
        <p:spPr>
          <a:xfrm>
            <a:off x="3097530" y="3253740"/>
            <a:ext cx="2160270" cy="582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Hypothesis</a:t>
            </a:r>
            <a:r>
              <a:rPr lang="fi-FI" dirty="0">
                <a:solidFill>
                  <a:schemeClr val="tx1"/>
                </a:solidFill>
              </a:rPr>
              <a:t> (h)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85178-6E71-2B40-9647-4A0D93931F4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77665" y="179451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010AD8-1633-E540-B164-EC88DC7C20D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77665" y="281559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358A4-FF41-C746-BE48-DA93532F33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3454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BD762-FE8E-7441-A858-31438FC50E3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57800" y="3545205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04FF7-3421-0749-9091-D015588EB4EE}"/>
              </a:ext>
            </a:extLst>
          </p:cNvPr>
          <p:cNvSpPr txBox="1"/>
          <p:nvPr/>
        </p:nvSpPr>
        <p:spPr>
          <a:xfrm>
            <a:off x="711644" y="3222039"/>
            <a:ext cx="167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Number</a:t>
            </a:r>
            <a:r>
              <a:rPr lang="fi-FI" dirty="0"/>
              <a:t> of </a:t>
            </a:r>
          </a:p>
          <a:p>
            <a:r>
              <a:rPr lang="fi-FI" dirty="0" err="1"/>
              <a:t>Reservations</a:t>
            </a:r>
            <a:r>
              <a:rPr lang="fi-FI" dirty="0"/>
              <a:t> 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F7FB4-E319-6041-B939-A8D80EFD68FD}"/>
              </a:ext>
            </a:extLst>
          </p:cNvPr>
          <p:cNvSpPr txBox="1"/>
          <p:nvPr/>
        </p:nvSpPr>
        <p:spPr>
          <a:xfrm>
            <a:off x="6320790" y="3222038"/>
            <a:ext cx="1969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Estimated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</a:t>
            </a:r>
          </a:p>
          <a:p>
            <a:r>
              <a:rPr lang="fi-FI" dirty="0"/>
              <a:t>of </a:t>
            </a:r>
            <a:r>
              <a:rPr lang="fi-FI" dirty="0" err="1"/>
              <a:t>pizzas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(y)</a:t>
            </a:r>
          </a:p>
        </p:txBody>
      </p:sp>
    </p:spTree>
    <p:extLst>
      <p:ext uri="{BB962C8B-B14F-4D97-AF65-F5344CB8AC3E}">
        <p14:creationId xmlns:p14="http://schemas.microsoft.com/office/powerpoint/2010/main" val="70473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/>
              <p:nvPr/>
            </p:nvSpPr>
            <p:spPr>
              <a:xfrm>
                <a:off x="3121435" y="3104681"/>
                <a:ext cx="5949129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i-F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i-F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i-FI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i-FI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i-F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i-FI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23F8E0-E7AF-5F44-8E09-A0E95B2D4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35" y="3104681"/>
                <a:ext cx="5949129" cy="648639"/>
              </a:xfrm>
              <a:prstGeom prst="rect">
                <a:avLst/>
              </a:prstGeom>
              <a:blipFill>
                <a:blip r:embed="rId2"/>
                <a:stretch>
                  <a:fillRect t="-141509" b="-20943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3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30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Jyrki Rantonen</dc:creator>
  <cp:lastModifiedBy>Jyrki Rantonen</cp:lastModifiedBy>
  <cp:revision>4</cp:revision>
  <dcterms:created xsi:type="dcterms:W3CDTF">2019-12-04T21:14:31Z</dcterms:created>
  <dcterms:modified xsi:type="dcterms:W3CDTF">2019-12-07T09:52:50Z</dcterms:modified>
</cp:coreProperties>
</file>