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83001" autoAdjust="0"/>
  </p:normalViewPr>
  <p:slideViewPr>
    <p:cSldViewPr snapToGrid="0">
      <p:cViewPr varScale="1">
        <p:scale>
          <a:sx n="95" d="100"/>
          <a:sy n="95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A5B33-ED75-44F5-91C5-3050DDBFCF46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F07D1-EC6C-4FB9-B729-344E1727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（第二张图，背景并不能保持原样，视频风格</a:t>
            </a:r>
            <a:r>
              <a:rPr lang="en-US" altLang="zh-CN" dirty="0"/>
              <a:t>[</a:t>
            </a:r>
            <a:r>
              <a:rPr lang="zh-CN" altLang="en-US" dirty="0"/>
              <a:t>对比度、饱和度</a:t>
            </a:r>
            <a:r>
              <a:rPr lang="en-US" altLang="zh-CN" dirty="0"/>
              <a:t>]</a:t>
            </a:r>
            <a:r>
              <a:rPr lang="zh-CN" altLang="en-US" dirty="0"/>
              <a:t>有变化）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F07D1-EC6C-4FB9-B729-344E1727D5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直接使用</a:t>
            </a:r>
            <a:r>
              <a:rPr lang="en-US" altLang="zh-CN" dirty="0"/>
              <a:t>inverted </a:t>
            </a:r>
            <a:r>
              <a:rPr lang="en-US" altLang="zh-CN" dirty="0" err="1"/>
              <a:t>latents</a:t>
            </a:r>
            <a:r>
              <a:rPr lang="zh-CN" altLang="en-US" dirty="0"/>
              <a:t>会导致帧间不一致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DDIM inversion</a:t>
            </a:r>
            <a:r>
              <a:rPr lang="zh-CN" altLang="en-US" dirty="0"/>
              <a:t>的式子只在小时间步下有效，</a:t>
            </a:r>
            <a:r>
              <a:rPr lang="en-US" altLang="zh-CN" dirty="0"/>
              <a:t>DDIM50</a:t>
            </a:r>
            <a:r>
              <a:rPr lang="zh-CN" altLang="en-US" dirty="0"/>
              <a:t>步，误差会累积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Classifier-free guidance</a:t>
            </a:r>
            <a:r>
              <a:rPr lang="zh-CN" altLang="en-US" dirty="0"/>
              <a:t>提高了图像编辑能力，但是自由度也会导致帧间不一致</a:t>
            </a:r>
            <a:endParaRPr lang="en-US" altLang="zh-CN" dirty="0"/>
          </a:p>
          <a:p>
            <a:r>
              <a:rPr lang="zh-CN" altLang="en-US" dirty="0"/>
              <a:t>这些问题在图像编辑上还好，在视频上问题会放大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之前的方法：</a:t>
            </a:r>
            <a:r>
              <a:rPr lang="en-US" altLang="zh-CN" dirty="0"/>
              <a:t>optimization of text-embedding [16] or other regularization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F07D1-EC6C-4FB9-B729-344E1727D5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8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inject the cross-attention maps of the unchanged part of the prompt</a:t>
            </a:r>
          </a:p>
          <a:p>
            <a:r>
              <a:rPr lang="zh-CN" altLang="en-US" dirty="0"/>
              <a:t>解决</a:t>
            </a:r>
            <a:r>
              <a:rPr lang="en-US" altLang="zh-CN" dirty="0"/>
              <a:t>classifier-free guidance</a:t>
            </a:r>
            <a:r>
              <a:rPr lang="zh-CN" altLang="en-US" dirty="0"/>
              <a:t>在采样过程中的偏移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F07D1-EC6C-4FB9-B729-344E1727D5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4BBD-8087-F2A8-C9DF-B5D8550E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9A039-38CE-25AF-C017-F782D688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37306-5B45-1704-64BF-BD72794D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4A44-7077-CD5F-E6DC-15E3348D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66F1-DDC2-B066-3C90-AA6732D0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6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64C7D-6E3A-F4BE-A1D4-0E65408F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5505F-1E23-4138-463A-3EEB5C77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2D26D-F290-ADA7-5C48-B0BBFF8B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ABF02-3DD8-7944-EB75-CA49EEB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7B6D6-69CC-CE2D-C43C-0A781A3A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BB5415-B978-F8C2-5CBF-321887E20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A9E03D-A093-E082-937B-D8E0D450B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2EF-8931-1C3D-254D-DA788B11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F74CD-5C3D-BFC4-20FD-4F0B4C24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51B69-1961-742F-C736-02C60BD8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6A107-DDAF-0A6C-8EC2-D0E22DEC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5FB10-8EB7-FB61-4720-63463E1D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F1FD-6728-9957-E96C-28547112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876EB-8712-2F23-E7EA-B5B7A4A5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89788-F451-1D65-7A89-9EE534F0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2C116-2CA0-F0EF-3756-5E8B19C7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A8E81-5E20-5B5D-3028-180B321E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BCDE8-6BCC-0695-7DF4-326529D6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4FE38-C82A-B786-E0AA-7E2096DC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95581-B7D3-81D0-C141-4C5FCD09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F88F6-DD8E-B3CC-295A-33DC2717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8D88E-4B81-68A0-61BB-AEC35F04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4F9C1-2DA6-5C91-32A3-C22AD898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3C480-D9C4-36E9-43FF-6012DC97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BF86D-86D4-4914-AAAE-70A2BDF9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C8B98-B514-8D14-9D48-C7961811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2C0E-3F20-142D-8FDD-EB183275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EA9AB-D2BA-D26A-FCBD-7A72F70E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040A9-0F8B-9D59-CF02-D88184C0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CFDED2-7F5E-CC43-0A0A-768CACBDC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D3E337-5D87-A72B-58FC-57E9B7A5C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45C825-AEE5-C17C-6B2E-498C34FE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29740-F1DF-0A8F-F2BF-C4F06784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581B62-9810-A821-02A7-A060B96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AEC5-E2E7-5014-4A73-CB7D2DE2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D364D-A2A2-0CFE-5D29-830E59AB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64FD7-352D-1C95-A11C-E670BC3C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11ABBA-6206-DEFD-DC98-34E09D2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3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AE62C7-07A7-2662-9556-E81D225D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2EADF-00FE-7F1F-538A-36938B19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D54BA-C884-1A64-E375-9B197F9E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7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647C4-220A-6DEA-EF52-6B24360E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733-ED0A-F4B4-9C06-36D9D305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7ED15-AC97-75E0-7718-E77F74762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15EC1-997A-8C86-6209-E8091A26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6DE75-F70B-BC49-CB29-16813A46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9B3B0-7195-4113-3498-52C3FAF9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B203-08AB-9D62-B172-E0FEDB0E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6D012-4FFC-3EEC-246C-02BB8ABCF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5522C-2980-93B8-93A1-031BC1DC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25922-F88F-541D-97E3-0C7D4AAB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EB3D7-C575-7BA7-6843-F37A2BDE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C3270-0C17-9148-BE9E-C77F8D4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024004-31F0-D998-EEE1-B2CAD999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6D50E-9183-9E04-60A5-A7D478E1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C7809-E268-A741-9497-D79CF0857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C301-480D-4B97-8C7D-A5F15E5211F8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D2052-D42D-D345-23ED-46D1AE18F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36E95-0814-E289-D949-B24E529E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C7DC8DD-C4D1-4BB5-075F-B433C9F6C48B}"/>
              </a:ext>
            </a:extLst>
          </p:cNvPr>
          <p:cNvSpPr txBox="1"/>
          <p:nvPr/>
        </p:nvSpPr>
        <p:spPr>
          <a:xfrm>
            <a:off x="548640" y="3073660"/>
            <a:ext cx="11643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FateZero: Fusing Attentions for Zero-shot Text-based Video Editing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6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36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00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73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F327B7-4F8B-3B8D-10CC-BCA9563E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05" y="672958"/>
            <a:ext cx="9512789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133B5F-6CA2-E83B-B4E8-7FD647C16E5D}"/>
              </a:ext>
            </a:extLst>
          </p:cNvPr>
          <p:cNvSpPr txBox="1"/>
          <p:nvPr/>
        </p:nvSpPr>
        <p:spPr>
          <a:xfrm>
            <a:off x="106217" y="2654738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 Inversion: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25E71E-7A26-B83A-2C32-BF6836E3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29" y="1784358"/>
            <a:ext cx="4200775" cy="7365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14BE5B-5EF3-4DD5-8115-A06C69D8A59D}"/>
              </a:ext>
            </a:extLst>
          </p:cNvPr>
          <p:cNvSpPr txBox="1"/>
          <p:nvPr/>
        </p:nvSpPr>
        <p:spPr>
          <a:xfrm>
            <a:off x="91789" y="1416691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 Sampling: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9E10EA-9FCC-FE97-AB49-8DC13C4C4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4"/>
          <a:stretch/>
        </p:blipFill>
        <p:spPr>
          <a:xfrm>
            <a:off x="484294" y="3288609"/>
            <a:ext cx="4649535" cy="851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B4A06D-894B-69D6-D156-59D530510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36" y="4139707"/>
            <a:ext cx="4200775" cy="7676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0615E0-30BE-D948-9D2E-0EC50854E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9587" y="5055237"/>
            <a:ext cx="2739017" cy="3726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DE18E3-4B7B-3715-CDF0-1680FC102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005" y="594232"/>
            <a:ext cx="5816899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3732D6-2DC3-A886-09F2-22061703EB01}"/>
              </a:ext>
            </a:extLst>
          </p:cNvPr>
          <p:cNvSpPr txBox="1"/>
          <p:nvPr/>
        </p:nvSpPr>
        <p:spPr>
          <a:xfrm>
            <a:off x="362375" y="511387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FateZero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9BC2EE-E06F-8650-5DFF-EC26743C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2" y="4169974"/>
            <a:ext cx="3660919" cy="4616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98EF2F-0F8C-BDC1-25F6-5D956A81A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67" y="4890473"/>
            <a:ext cx="3219615" cy="39372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0FA8FDB-A1A7-0E9A-8325-AC2E408BC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005" y="594232"/>
            <a:ext cx="5816899" cy="49786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5DA40-D03E-A8C1-F4E3-28B0D4DC2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75" y="2005872"/>
            <a:ext cx="4933106" cy="17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98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075BBA-D0F7-EECC-CAA5-294BCF90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69" y="707107"/>
            <a:ext cx="5702593" cy="27750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2A1260-319F-157C-64C9-1BAE0608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3" y="1527494"/>
            <a:ext cx="3289469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E34012-D2FD-5CDD-D178-61ACF0F4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0" y="399925"/>
            <a:ext cx="11097780" cy="39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4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68E741-A89F-CF69-6B39-BE1121E2BFD2}"/>
              </a:ext>
            </a:extLst>
          </p:cNvPr>
          <p:cNvSpPr txBox="1"/>
          <p:nvPr/>
        </p:nvSpPr>
        <p:spPr>
          <a:xfrm>
            <a:off x="362375" y="51138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C790C-C1A8-1261-A180-91DBF0F6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3" y="1216162"/>
            <a:ext cx="6363027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1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157343-3394-4C8D-9FB1-208284F3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510" y="577510"/>
            <a:ext cx="6420180" cy="49850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AF1AF3-3A19-9BD0-3534-EF4E3C94EE8C}"/>
              </a:ext>
            </a:extLst>
          </p:cNvPr>
          <p:cNvSpPr txBox="1"/>
          <p:nvPr/>
        </p:nvSpPr>
        <p:spPr>
          <a:xfrm>
            <a:off x="362375" y="51138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3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141</Words>
  <Application>Microsoft Office PowerPoint</Application>
  <PresentationFormat>宽屏</PresentationFormat>
  <Paragraphs>17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Frederick</dc:creator>
  <cp:lastModifiedBy>Xu Frederick</cp:lastModifiedBy>
  <cp:revision>9</cp:revision>
  <dcterms:created xsi:type="dcterms:W3CDTF">2023-06-22T18:05:50Z</dcterms:created>
  <dcterms:modified xsi:type="dcterms:W3CDTF">2023-07-02T04:26:16Z</dcterms:modified>
</cp:coreProperties>
</file>