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6" r:id="rId4"/>
    <p:sldId id="267" r:id="rId5"/>
    <p:sldId id="268" r:id="rId6"/>
    <p:sldId id="269" r:id="rId7"/>
    <p:sldId id="270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83001" autoAdjust="0"/>
  </p:normalViewPr>
  <p:slideViewPr>
    <p:cSldViewPr snapToGrid="0">
      <p:cViewPr varScale="1">
        <p:scale>
          <a:sx n="95" d="100"/>
          <a:sy n="95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A5B33-ED75-44F5-91C5-3050DDBFCF46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F07D1-EC6C-4FB9-B729-344E1727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在实践中，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DDIM Inversion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每一步都会产生误差，对于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无条件扩散模型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，累积误差可以忽略。但是对基于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classifier-free guidance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 �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&gt;1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）的扩散模型，累积误差会不断增加，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DDIM Inversion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最终获得的噪声向量可能会偏离高斯分布，再经过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DDIM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采样，最终生成的图像会严重偏离原图像，并可能产生视觉伪影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7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最后，可以使用噪声�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¯�=��∗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和优化后的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Null-text Embedding {∅�}�=1�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进行图像编辑。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3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直接使用</a:t>
            </a:r>
            <a:r>
              <a:rPr lang="en-US" altLang="zh-CN" dirty="0"/>
              <a:t>inverted </a:t>
            </a:r>
            <a:r>
              <a:rPr lang="en-US" altLang="zh-CN" dirty="0" err="1"/>
              <a:t>latents</a:t>
            </a:r>
            <a:r>
              <a:rPr lang="zh-CN" altLang="en-US" dirty="0"/>
              <a:t>会导致帧间不一致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DDIM inversion</a:t>
            </a:r>
            <a:r>
              <a:rPr lang="zh-CN" altLang="en-US" dirty="0"/>
              <a:t>的式子只在小时间步下有效，</a:t>
            </a:r>
            <a:r>
              <a:rPr lang="en-US" altLang="zh-CN" dirty="0"/>
              <a:t>DDIM50</a:t>
            </a:r>
            <a:r>
              <a:rPr lang="zh-CN" altLang="en-US" dirty="0"/>
              <a:t>步，误差会累积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Classifier-free guidance</a:t>
            </a:r>
            <a:r>
              <a:rPr lang="zh-CN" altLang="en-US" dirty="0"/>
              <a:t>提高了图像编辑能力，但是自由度也会导致帧间不一致</a:t>
            </a:r>
            <a:endParaRPr lang="en-US" altLang="zh-CN" dirty="0"/>
          </a:p>
          <a:p>
            <a:r>
              <a:rPr lang="zh-CN" altLang="en-US" dirty="0"/>
              <a:t>这些问题在图像编辑上还好，在视频上问题会放大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之前的方法：</a:t>
            </a:r>
            <a:r>
              <a:rPr lang="en-US" altLang="zh-CN" dirty="0"/>
              <a:t>optimization of text-embedding [16] or other regularization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8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4BBD-8087-F2A8-C9DF-B5D8550E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9A039-38CE-25AF-C017-F782D688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37306-5B45-1704-64BF-BD72794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4A44-7077-CD5F-E6DC-15E3348D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66F1-DDC2-B066-3C90-AA6732D0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6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64C7D-6E3A-F4BE-A1D4-0E65408F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5505F-1E23-4138-463A-3EEB5C77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2D26D-F290-ADA7-5C48-B0BBFF8B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ABF02-3DD8-7944-EB75-CA49EEB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7B6D6-69CC-CE2D-C43C-0A781A3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B5415-B978-F8C2-5CBF-321887E20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9E03D-A093-E082-937B-D8E0D450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2EF-8931-1C3D-254D-DA788B11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F74CD-5C3D-BFC4-20FD-4F0B4C24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51B69-1961-742F-C736-02C60BD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6A107-DDAF-0A6C-8EC2-D0E22DEC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5FB10-8EB7-FB61-4720-63463E1D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F1FD-6728-9957-E96C-28547112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76EB-8712-2F23-E7EA-B5B7A4A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9788-F451-1D65-7A89-9EE534F0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2C116-2CA0-F0EF-3756-5E8B19C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A8E81-5E20-5B5D-3028-180B321E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CDE8-6BCC-0695-7DF4-326529D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4FE38-C82A-B786-E0AA-7E2096DC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95581-B7D3-81D0-C141-4C5FCD09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88F6-DD8E-B3CC-295A-33DC2717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8D88E-4B81-68A0-61BB-AEC35F04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4F9C1-2DA6-5C91-32A3-C22AD898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3C480-D9C4-36E9-43FF-6012DC9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BF86D-86D4-4914-AAAE-70A2BDF9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C8B98-B514-8D14-9D48-C7961811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2C0E-3F20-142D-8FDD-EB183275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EA9AB-D2BA-D26A-FCBD-7A72F70E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040A9-0F8B-9D59-CF02-D88184C0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FDED2-7F5E-CC43-0A0A-768CACBD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3E337-5D87-A72B-58FC-57E9B7A5C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5C825-AEE5-C17C-6B2E-498C34FE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29740-F1DF-0A8F-F2BF-C4F06784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581B62-9810-A821-02A7-A060B96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AEC5-E2E7-5014-4A73-CB7D2D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D364D-A2A2-0CFE-5D29-830E59AB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64FD7-352D-1C95-A11C-E670BC3C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1ABBA-6206-DEFD-DC98-34E09D2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AE62C7-07A7-2662-9556-E81D225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2EADF-00FE-7F1F-538A-36938B1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D54BA-C884-1A64-E375-9B197F9E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47C4-220A-6DEA-EF52-6B24360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733-ED0A-F4B4-9C06-36D9D305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7ED15-AC97-75E0-7718-E77F7476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15EC1-997A-8C86-6209-E8091A2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6DE75-F70B-BC49-CB29-16813A46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9B3B0-7195-4113-3498-52C3FAF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B203-08AB-9D62-B172-E0FEDB0E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6D012-4FFC-3EEC-246C-02BB8ABCF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5522C-2980-93B8-93A1-031BC1DC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25922-F88F-541D-97E3-0C7D4AAB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EB3D7-C575-7BA7-6843-F37A2BD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C3270-0C17-9148-BE9E-C77F8D4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024004-31F0-D998-EEE1-B2CAD999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6D50E-9183-9E04-60A5-A7D478E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C7809-E268-A741-9497-D79CF0857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C301-480D-4B97-8C7D-A5F15E5211F8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2052-D42D-D345-23ED-46D1AE18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36E95-0814-E289-D949-B24E529E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7DC8DD-C4D1-4BB5-075F-B433C9F6C48B}"/>
              </a:ext>
            </a:extLst>
          </p:cNvPr>
          <p:cNvSpPr txBox="1"/>
          <p:nvPr/>
        </p:nvSpPr>
        <p:spPr>
          <a:xfrm>
            <a:off x="1326383" y="2561194"/>
            <a:ext cx="92947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Null-text Inversion for Editing Real Images using Guided Diffusion Models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6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3FC09C-DBCA-FAE7-6ED2-11017DC4E3EB}"/>
              </a:ext>
            </a:extLst>
          </p:cNvPr>
          <p:cNvSpPr txBox="1"/>
          <p:nvPr/>
        </p:nvSpPr>
        <p:spPr>
          <a:xfrm>
            <a:off x="362375" y="5113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F2F4E2-18D1-68DE-62B1-EDB5D388D305}"/>
              </a:ext>
            </a:extLst>
          </p:cNvPr>
          <p:cNvSpPr txBox="1"/>
          <p:nvPr/>
        </p:nvSpPr>
        <p:spPr>
          <a:xfrm>
            <a:off x="362375" y="1460418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classifier-free guidance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53253B-C68A-E59B-B1C0-EB60BC1DF876}"/>
              </a:ext>
            </a:extLst>
          </p:cNvPr>
          <p:cNvSpPr txBox="1"/>
          <p:nvPr/>
        </p:nvSpPr>
        <p:spPr>
          <a:xfrm>
            <a:off x="362375" y="33120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DDIM Inversion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5E55C4-9004-51E3-DFE0-63230F8C25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7"/>
          <a:stretch/>
        </p:blipFill>
        <p:spPr>
          <a:xfrm>
            <a:off x="897024" y="2112469"/>
            <a:ext cx="4610100" cy="369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F20165-12AE-1711-F9E1-EDF53805A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57" y="2758800"/>
            <a:ext cx="990600" cy="276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78DE90-35F0-C2C6-2603-64C4A55262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4"/>
          <a:stretch/>
        </p:blipFill>
        <p:spPr>
          <a:xfrm>
            <a:off x="762484" y="3814751"/>
            <a:ext cx="4649535" cy="851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D5AD8D-7085-89DC-EF3A-5921FFB82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726" y="4665849"/>
            <a:ext cx="4200775" cy="7676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6601E0-536B-739E-4F53-2A03ECA26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777" y="5581379"/>
            <a:ext cx="2739017" cy="3726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8137F0-746C-88D7-8C54-E653DB8A12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763"/>
          <a:stretch/>
        </p:blipFill>
        <p:spPr>
          <a:xfrm>
            <a:off x="5791811" y="1096821"/>
            <a:ext cx="6175828" cy="27083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5ADA9AE-6935-DF6E-5EFE-47F321A09B60}"/>
              </a:ext>
            </a:extLst>
          </p:cNvPr>
          <p:cNvSpPr txBox="1"/>
          <p:nvPr/>
        </p:nvSpPr>
        <p:spPr>
          <a:xfrm>
            <a:off x="6096000" y="4511579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在实践中，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DDIM Inversion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每一步都会产生误差，对于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无条件扩散模型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，累积误差可以忽略。但是对基于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classifier-free guidance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w&gt;1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）的扩散模型，累积误差会不断增加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DDIM Inversion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最终获得的噪声向量可能会偏离高斯分布，再经过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DDIM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采样，最终生成的图像会严重偏离原图像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3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E9F46-1E01-F00B-1EB2-A43D9E2EF701}"/>
              </a:ext>
            </a:extLst>
          </p:cNvPr>
          <p:cNvSpPr txBox="1"/>
          <p:nvPr/>
        </p:nvSpPr>
        <p:spPr>
          <a:xfrm>
            <a:off x="362375" y="511387"/>
            <a:ext cx="23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Pivotal Inversion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743BBF-FCE1-DA8F-DD7E-A84A4CC9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182984"/>
            <a:ext cx="7972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ECC19-1E43-3F8F-CFDA-5F7B1606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82" y="390805"/>
            <a:ext cx="5971436" cy="57832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C46304-692F-9976-23E1-F7B722FD2450}"/>
              </a:ext>
            </a:extLst>
          </p:cNvPr>
          <p:cNvSpPr txBox="1"/>
          <p:nvPr/>
        </p:nvSpPr>
        <p:spPr>
          <a:xfrm>
            <a:off x="362375" y="511387"/>
            <a:ext cx="23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Pivotal Inversion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FCFE27-567D-5276-0703-01D9E9DE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5" y="1281793"/>
            <a:ext cx="4724400" cy="3771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2B0AA9-DEAA-C5EC-D97F-AB0C5B7C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2180"/>
            <a:ext cx="5438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61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33B5F-6CA2-E83B-B4E8-7FD647C16E5D}"/>
              </a:ext>
            </a:extLst>
          </p:cNvPr>
          <p:cNvSpPr txBox="1"/>
          <p:nvPr/>
        </p:nvSpPr>
        <p:spPr>
          <a:xfrm>
            <a:off x="106217" y="2654738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Inversion: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25E71E-7A26-B83A-2C32-BF6836E3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9" y="1784358"/>
            <a:ext cx="4200775" cy="7365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14BE5B-5EF3-4DD5-8115-A06C69D8A59D}"/>
              </a:ext>
            </a:extLst>
          </p:cNvPr>
          <p:cNvSpPr txBox="1"/>
          <p:nvPr/>
        </p:nvSpPr>
        <p:spPr>
          <a:xfrm>
            <a:off x="91789" y="141669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Sampling: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9E10EA-9FCC-FE97-AB49-8DC13C4C4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4"/>
          <a:stretch/>
        </p:blipFill>
        <p:spPr>
          <a:xfrm>
            <a:off x="484294" y="3288609"/>
            <a:ext cx="4649535" cy="851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B4A06D-894B-69D6-D156-59D530510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6" y="4139707"/>
            <a:ext cx="4200775" cy="767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0615E0-30BE-D948-9D2E-0EC50854E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587" y="5055237"/>
            <a:ext cx="2739017" cy="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281</Words>
  <Application>Microsoft Office PowerPoint</Application>
  <PresentationFormat>宽屏</PresentationFormat>
  <Paragraphs>19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Frederick</dc:creator>
  <cp:lastModifiedBy>Xu Frederick</cp:lastModifiedBy>
  <cp:revision>13</cp:revision>
  <dcterms:created xsi:type="dcterms:W3CDTF">2023-06-22T18:05:50Z</dcterms:created>
  <dcterms:modified xsi:type="dcterms:W3CDTF">2023-07-22T07:06:29Z</dcterms:modified>
</cp:coreProperties>
</file>